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  <p:sldId id="388" r:id="rId4"/>
    <p:sldId id="387" r:id="rId5"/>
    <p:sldId id="3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78D0-8F46-2ECB-7CFD-524FADE1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1ADF0-33F7-C200-D17D-DCEC27FADC43}"/>
              </a:ext>
            </a:extLst>
          </p:cNvPr>
          <p:cNvSpPr txBox="1"/>
          <p:nvPr/>
        </p:nvSpPr>
        <p:spPr>
          <a:xfrm>
            <a:off x="217714" y="255046"/>
            <a:ext cx="11756571" cy="335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dərs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artıq mövcud olan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cədvəlinə dəyişikliklər əlavə etmək üçün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migration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yaratmaq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olar onu görəcəyik.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1)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make:migration add_posts_table --table=posts </a:t>
            </a: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əmr Laravel-də mövcud bir cədvələ dəyişikliklər əlavə etmək üçün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yeni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bir migration faylı yaradır.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əmrlə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database/migrations/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qovluğunda yeni bir fayl yaradılır (adətən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add_..._to_..._table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formatında).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--table=posts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flag-i Laravel-ə bildirir ki, bu migration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mövcud posts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cədvəlinə aiddir.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Schema::table()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metodunu istifadə edəcək formada şablon (template) yaradır.</a:t>
            </a:r>
          </a:p>
        </p:txBody>
      </p:sp>
    </p:spTree>
    <p:extLst>
      <p:ext uri="{BB962C8B-B14F-4D97-AF65-F5344CB8AC3E}">
        <p14:creationId xmlns:p14="http://schemas.microsoft.com/office/powerpoint/2010/main" val="135938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C1A5-AE56-96C9-50E7-7AD462C0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0146E-2FB8-93AE-4BAE-A89C95C41A1F}"/>
              </a:ext>
            </a:extLst>
          </p:cNvPr>
          <p:cNvSpPr txBox="1"/>
          <p:nvPr/>
        </p:nvSpPr>
        <p:spPr>
          <a:xfrm>
            <a:off x="217714" y="255046"/>
            <a:ext cx="11756571" cy="335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❓ Bu əmr nə zaman istifadə olunur?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Yeni cədvəl yaratmaq istəmirsinizsə, sadəcə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cədvəlinə: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Yeni sütun əlavə etmək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Sütun tipini dəyişmək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Yeni indeks, foreign key əlavə etmək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Nullable statusu dəyişmək və s.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publish_date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və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user_id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adlı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iki sütun əlavə etmək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istəyirsinizsə, 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migration sizə uyğun olacaq.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64B49-4385-C5D0-4F2E-41CAAF9C4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25" y="3035432"/>
            <a:ext cx="6638975" cy="38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7E675-68FE-5FA8-9C86-BBFBFC91F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0ACAD-AA9A-F329-05C6-674140B83CED}"/>
              </a:ext>
            </a:extLst>
          </p:cNvPr>
          <p:cNvSpPr txBox="1"/>
          <p:nvPr/>
        </p:nvSpPr>
        <p:spPr>
          <a:xfrm>
            <a:off x="217714" y="255046"/>
            <a:ext cx="11756571" cy="6356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2) Bu əmrdən sonra php artisan migrate işlətmək lazımdırmı?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Bəli, mütləq!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🔔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make:migration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əmri sadəcə faylı yaradır. Heç bir dəyişiklik hələlik verilənlər bazasına tətbiq olunmur.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Dəyişiklikləri tətbiq etmək üçün: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php artisan migrate 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yazmaq lazımdır.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zaman yaratdığınız yeni migration fayl icra olunur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cədvəlinə dəyişiklik əlavə edilir.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BONUS: Niyə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add_..._to_..._table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deyil,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add_posts_table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yazılıb?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adətən aşağıdakı formatı avtomatik başa düşür: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add_&lt;fields&gt;_to_&lt;table&gt;_table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Məsələn: </a:t>
            </a:r>
            <a:r>
              <a:rPr kumimoji="0" lang="en-US" altLang="en-US" sz="13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 artisan make:migration add_title_to_posts_table --table=posts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halda, fayl adı daha aydın olur və title sütununun posts cədvəlinə əlavə olunacağı aydın şəkildə görünür.</a:t>
            </a:r>
          </a:p>
        </p:txBody>
      </p:sp>
    </p:spTree>
    <p:extLst>
      <p:ext uri="{BB962C8B-B14F-4D97-AF65-F5344CB8AC3E}">
        <p14:creationId xmlns:p14="http://schemas.microsoft.com/office/powerpoint/2010/main" val="132165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C18D9-B6E1-0A26-F46F-232E92E9C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BC55BC-AA9F-4369-2742-66A6FCBC65D2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43BD9-684B-D094-DE40-E9F78F43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046"/>
            <a:ext cx="12192000" cy="658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3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CD412-1301-DA22-4229-FF9156FB7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0B73EC-C385-BCCC-25ED-6B070E5BF9B9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39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301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292</cp:revision>
  <dcterms:created xsi:type="dcterms:W3CDTF">2025-04-12T11:00:44Z</dcterms:created>
  <dcterms:modified xsi:type="dcterms:W3CDTF">2025-04-22T07:21:45Z</dcterms:modified>
</cp:coreProperties>
</file>