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5" r:id="rId2"/>
    <p:sldId id="386" r:id="rId3"/>
    <p:sldId id="387" r:id="rId4"/>
    <p:sldId id="388" r:id="rId5"/>
    <p:sldId id="38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578D0-8F46-2ECB-7CFD-524FADE1A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D1ADF0-33F7-C200-D17D-DCEC27FADC43}"/>
              </a:ext>
            </a:extLst>
          </p:cNvPr>
          <p:cNvSpPr txBox="1"/>
          <p:nvPr/>
        </p:nvSpPr>
        <p:spPr>
          <a:xfrm>
            <a:off x="217715" y="255046"/>
            <a:ext cx="4335432" cy="2155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Laravel-də migration faylında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$table-&gt;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yazdıqdan sonra istifadə etdiyimiz sütun tipləri (data types) verilənlər bazasında hansı növ məlumatların saxlanılacağını müəyyən edir. Aşağıda Laravel-də ən çox istifadə olunan sütun tiplərini, onların nə iş gördüyünü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və bəzi kombinasiya imkanlarını ətraflı şəkildə izah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edək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ABFBE7-BCD6-3649-E6AD-3822880C6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857" y="0"/>
            <a:ext cx="7130143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938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8C1A5-AE56-96C9-50E7-7AD462C00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70146E-2FB8-93AE-4BAE-A89C95C41A1F}"/>
              </a:ext>
            </a:extLst>
          </p:cNvPr>
          <p:cNvSpPr txBox="1"/>
          <p:nvPr/>
        </p:nvSpPr>
        <p:spPr>
          <a:xfrm>
            <a:off x="217714" y="255046"/>
            <a:ext cx="11756571" cy="3356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Type-lar ilə kombinasiyalar (modifikatorlar)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Laravel-in migration sistemində sütunlara əlavə xüsusiyyətlər vermək üçün zəncirvari modifikatorlar əlavə edilir.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Məsələn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Bu, deməkdir ki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email sütunu string olacaq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Bənzər dəyəri təkrarlaya bilməz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unique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Boş qala bilər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nullable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D9054-3115-256C-3552-9068B9CDB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257053"/>
            <a:ext cx="6992326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5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7BF3C-B4AD-D2A3-1612-E6161CA7F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5F2CC7-FEAD-1EED-3945-19BFB0E032D1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Ən məşhur modifikatorlar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962E09-FE39-DF87-C0BB-609ECBF9C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820875"/>
            <a:ext cx="9269119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8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DF839-DC8C-1185-7EBE-BEFE7D697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E48C76-281A-4233-F1E1-1803846488F9}"/>
              </a:ext>
            </a:extLst>
          </p:cNvPr>
          <p:cNvSpPr txBox="1"/>
          <p:nvPr/>
        </p:nvSpPr>
        <p:spPr>
          <a:xfrm>
            <a:off x="217714" y="255046"/>
            <a:ext cx="11756571" cy="95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BONUS: Laravel-də Table Helper-lər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 bu helper-lərlə migration-ları sadələşdirir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D2920A-18EA-A89A-52E4-727DD4E9A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589266"/>
            <a:ext cx="6925642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98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60312-DF7F-1CF2-1A17-73FD5086B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3C6495-D76B-773A-2AC5-414C31841F57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790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2177</TotalTime>
  <Words>108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293</cp:revision>
  <dcterms:created xsi:type="dcterms:W3CDTF">2025-04-12T11:00:44Z</dcterms:created>
  <dcterms:modified xsi:type="dcterms:W3CDTF">2025-04-21T18:47:41Z</dcterms:modified>
</cp:coreProperties>
</file>