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onlyTrashed()-</a:t>
            </a:r>
            <a:r>
              <a:rPr lang="en-US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&gt;get()  </a:t>
            </a:r>
            <a:r>
              <a:rPr lang="az-Latn-AZ" altLang="en-US" sz="1300">
                <a:latin typeface="Arial" panose="020B0604020202020204" pitchFamily="34" charset="0"/>
              </a:rPr>
              <a:t>metodu ilə sadəcə silinmiş dataları əldə edirik.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F1E61-C262-4B45-CE56-AA803D99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0" y="1562553"/>
            <a:ext cx="5163271" cy="3991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D0202-B657-3E58-863E-4063AE156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00" y="1562553"/>
            <a:ext cx="546811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332</cp:revision>
  <dcterms:created xsi:type="dcterms:W3CDTF">2025-04-12T11:00:44Z</dcterms:created>
  <dcterms:modified xsi:type="dcterms:W3CDTF">2025-04-25T15:51:19Z</dcterms:modified>
</cp:coreProperties>
</file>