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  <p:sldId id="388" r:id="rId3"/>
    <p:sldId id="381" r:id="rId4"/>
    <p:sldId id="3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568-87CB-2AE3-0F6B-9F914F4D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BB787-C6AD-C310-9431-F0FA7B5C9E30}"/>
              </a:ext>
            </a:extLst>
          </p:cNvPr>
          <p:cNvSpPr txBox="1"/>
          <p:nvPr/>
        </p:nvSpPr>
        <p:spPr>
          <a:xfrm>
            <a:off x="217714" y="255046"/>
            <a:ext cx="11756571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Daha kompleks misal üçün</a:t>
            </a:r>
            <a:r>
              <a:rPr lang="en-US" sz="1400"/>
              <a:t>:</a:t>
            </a:r>
            <a:endParaRPr lang="az-Latn-AZ" sz="1400"/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04F35-456C-185A-A122-AAAB48B1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52781"/>
            <a:ext cx="531569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8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DF05-FCB4-F4F2-3132-AA110FA73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E83F4-26C7-5BC2-0B73-AA87CCF2CF3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00CEB-3822-99F9-5E24-93128AC9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39"/>
            <a:ext cx="12192000" cy="65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8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1369B-0D49-84A5-BC5D-F6C07359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24" y="1513729"/>
            <a:ext cx="538237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285</cp:revision>
  <dcterms:created xsi:type="dcterms:W3CDTF">2025-04-12T11:00:44Z</dcterms:created>
  <dcterms:modified xsi:type="dcterms:W3CDTF">2025-04-20T15:44:15Z</dcterms:modified>
</cp:coreProperties>
</file>