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7" r:id="rId2"/>
    <p:sldId id="381" r:id="rId3"/>
    <p:sldId id="38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58568-87CB-2AE3-0F6B-9F914F4DC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9BB787-C6AD-C310-9431-F0FA7B5C9E30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Bonus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Səhv mesajlarını fərdiləşdirmək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B9E7D-2A05-E88A-2CB2-119079A88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942628"/>
            <a:ext cx="8973802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8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84384-7AB2-F6BF-D849-C8F653A7D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49436F-EC62-0603-FCDC-428B77B34421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AC7FE-6563-6956-D7E5-648A0045D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728" y="465833"/>
            <a:ext cx="6430272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133B8-A8F6-5E36-80F6-F685C090A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A1CFDA-8B7C-D935-0D08-485B75F2CBF6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23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284</cp:revision>
  <dcterms:created xsi:type="dcterms:W3CDTF">2025-04-12T11:00:44Z</dcterms:created>
  <dcterms:modified xsi:type="dcterms:W3CDTF">2025-04-20T15:58:30Z</dcterms:modified>
</cp:coreProperties>
</file>