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5756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 Vacib Migration Əmrləri və Onların İstifadəsi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migrate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database/migrations/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qovluğundakı bütün icra olunmamış migration fayllarını işə salır və verilənlər bazasında qeyd olunan dəyişiklikləri tətbiq edir.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istifadə olunur?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migration yazdıqdan sonra ilk dəfə işlətmək üçün.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migrate:reset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Bütün migration-ları sıfırlayır, yəni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yaradılmış cədvəllərin hamısını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funksiyası ilə silir.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 Qeyd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Sadecə cədvəlləri silir, amma migrations cədvəlini sıfırlamaz.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istifadə olunur?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 təmiz bazaya başdan başlamaq istədikdə.</a:t>
            </a:r>
          </a:p>
        </p:txBody>
      </p:sp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6356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migrate:rollback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 artisan migrate:rollback --step=2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 icra olunmuş bir batch migration-ı geri qaytarır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rollback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edir). Bu, yalnız sonuncu dəfə tətbiq olunan migration-ları silir.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istifadə olunur?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Səhv migration yazılıbsa və yalnız son dəyişiklikləri geri almaq istəyirsinizsə.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İmkan: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--step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parametrindən istifadə edərək neçə batch rollback etmək istədiyinizi seçə bilərsiniz.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migrate --path=/database/migrations/2025_04_21_125640_create_posts_table.php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Sadəcə bir konkret migration faylını işə salır.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istifadə olunur?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Bütün migration-ları deyil, yalnız spesifik bir migration faylını çalışdırmaq istədikdə.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 Qeyd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 mütləq database/migrations-dən başlayaraq yazılmalıdır.</a:t>
            </a:r>
          </a:p>
        </p:txBody>
      </p:sp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57328-F617-2700-4287-F32BAC721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507C7-7437-DAB9-7A0B-7FEA78BB19B0}"/>
              </a:ext>
            </a:extLst>
          </p:cNvPr>
          <p:cNvSpPr txBox="1"/>
          <p:nvPr/>
        </p:nvSpPr>
        <p:spPr>
          <a:xfrm>
            <a:off x="217714" y="255046"/>
            <a:ext cx="11756571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migrate:refresh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Əvvəlcə bütün migration-ları rollback edir (hamısını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silir), sonra yenidən hamısını icra edir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istifadə olunur?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Strukturu dəyişib yenidən sıfırdan tətbiq etmək istədikdə. Adətən developerlər bunu çox istifadə edir.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İmkan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--seed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opsiyası ilə birlikdə istifadə oluna bilər (seeding də edilsin deyə).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haqqında sonra.</a:t>
            </a:r>
          </a:p>
        </p:txBody>
      </p:sp>
    </p:spTree>
    <p:extLst>
      <p:ext uri="{BB962C8B-B14F-4D97-AF65-F5344CB8AC3E}">
        <p14:creationId xmlns:p14="http://schemas.microsoft.com/office/powerpoint/2010/main" val="20171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6BC57-CE72-C71E-6B60-01E7D0DB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3428E-0BDC-374E-840C-4BCEA29F905C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Digər Faydalı Əmrlər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27808-8E55-0A36-D866-8C977DDD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68363"/>
            <a:ext cx="950727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2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6E51-32A4-792C-5739-433ABB18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18091-8661-8D67-AA81-9E1EDDEFF9B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52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293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289</cp:revision>
  <dcterms:created xsi:type="dcterms:W3CDTF">2025-04-12T11:00:44Z</dcterms:created>
  <dcterms:modified xsi:type="dcterms:W3CDTF">2025-04-22T06:29:43Z</dcterms:modified>
</cp:coreProperties>
</file>