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2" r:id="rId2"/>
    <p:sldId id="403" r:id="rId3"/>
    <p:sldId id="40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A2484-4EE2-0FA9-C088-EE0F0B5CC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F921D1-2D47-4FB6-26A6-0629E47A1CF8}"/>
              </a:ext>
            </a:extLst>
          </p:cNvPr>
          <p:cNvSpPr txBox="1"/>
          <p:nvPr/>
        </p:nvSpPr>
        <p:spPr>
          <a:xfrm>
            <a:off x="217714" y="255046"/>
            <a:ext cx="11756571" cy="9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en-US" sz="1300" b="1">
                <a:latin typeface="Arial" panose="020B0604020202020204" pitchFamily="34" charset="0"/>
              </a:rPr>
              <a:t>Factory</a:t>
            </a:r>
            <a:r>
              <a:rPr lang="en-US" altLang="en-US" sz="1300">
                <a:latin typeface="Arial" panose="020B0604020202020204" pitchFamily="34" charset="0"/>
              </a:rPr>
              <a:t> - </a:t>
            </a:r>
            <a:r>
              <a:rPr lang="az-Latn-AZ" altLang="en-US" sz="1300">
                <a:latin typeface="Arial" panose="020B0604020202020204" pitchFamily="34" charset="0"/>
              </a:rPr>
              <a:t>yə fərqli yanaşma. </a:t>
            </a:r>
            <a:br>
              <a:rPr lang="az-Latn-AZ" altLang="en-US" sz="1300">
                <a:latin typeface="Arial" panose="020B0604020202020204" pitchFamily="34" charset="0"/>
              </a:rPr>
            </a:br>
            <a:br>
              <a:rPr lang="az-Latn-AZ" altLang="en-US" sz="1300">
                <a:latin typeface="Arial" panose="020B0604020202020204" pitchFamily="34" charset="0"/>
              </a:rPr>
            </a:br>
            <a:r>
              <a:rPr lang="az-Latn-AZ" altLang="en-US" sz="1300">
                <a:latin typeface="Arial" panose="020B0604020202020204" pitchFamily="34" charset="0"/>
              </a:rPr>
              <a:t>Factory haqqında əvvəlki dərslərdən birində qeyd etmişdik. Bu dərs fərqli bir yanaşma görəcəyik. Dahə sadə. 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A8F2C-A84F-F6D6-5216-F200E2C16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2433"/>
            <a:ext cx="12192000" cy="440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7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84A5D-CD43-1B47-866D-66D4D802A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CE53FC-7BA5-CCF5-879E-FEC71C832D6F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49633-2041-A63F-D546-A391EA65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765"/>
            <a:ext cx="12192000" cy="585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55299-E5B4-A9AA-904A-F53D11483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41AEB7-0BAB-B4EB-FEF3-5E988D4101D9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7750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</TotalTime>
  <Words>28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332</cp:revision>
  <dcterms:created xsi:type="dcterms:W3CDTF">2025-04-12T11:00:44Z</dcterms:created>
  <dcterms:modified xsi:type="dcterms:W3CDTF">2025-04-25T17:07:30Z</dcterms:modified>
</cp:coreProperties>
</file>