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2" r:id="rId3"/>
    <p:sldId id="403" r:id="rId4"/>
    <p:sldId id="4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1AB92-A397-BC65-20DF-C145E274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1A0AE-1D66-0150-514C-CE1A6B8F7766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6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3FCC-E5C4-2350-20C6-89DF22D1F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782941-0DB4-B0DA-A36A-31CA5EC6999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60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327</cp:revision>
  <dcterms:created xsi:type="dcterms:W3CDTF">2025-04-12T11:00:44Z</dcterms:created>
  <dcterms:modified xsi:type="dcterms:W3CDTF">2025-04-26T05:26:21Z</dcterms:modified>
</cp:coreProperties>
</file>