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3" r:id="rId3"/>
    <p:sldId id="344" r:id="rId4"/>
    <p:sldId id="345" r:id="rId5"/>
    <p:sldId id="346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5987C-067B-1D6F-42D8-F3D55FEA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298AF-6E96-8136-8E11-9D9059E6C437}"/>
              </a:ext>
            </a:extLst>
          </p:cNvPr>
          <p:cNvSpPr txBox="1"/>
          <p:nvPr/>
        </p:nvSpPr>
        <p:spPr>
          <a:xfrm>
            <a:off x="217714" y="255046"/>
            <a:ext cx="11756571" cy="425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compact()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assosiativ array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hər ikisi view-ə data göndərmək üçün istifadə olunur, amma istifadə tərzi və məqsədləri fərqlidir.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compact() nədir?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compact()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PHP funksiyasıdır, dəyişən adlarını string kimi alır və həmin dəyişənlərin dəyərlərini avtomatik array halına salır.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Sintaksis: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Yuxarıdakı kod əslində budur: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EBCAB-1553-EFE1-B84E-4CEFE86F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5" y="2589006"/>
            <a:ext cx="3848637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9E73E-59E5-C3E0-7762-DC03DECF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670750"/>
            <a:ext cx="438211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7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289A4-4CA0-11AA-5087-3BFDE6480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A8BAB-2C4F-FD62-CFE8-2BE7D3D84CA7}"/>
              </a:ext>
            </a:extLst>
          </p:cNvPr>
          <p:cNvSpPr txBox="1"/>
          <p:nvPr/>
        </p:nvSpPr>
        <p:spPr>
          <a:xfrm>
            <a:off x="217714" y="255046"/>
            <a:ext cx="11756571" cy="1255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(assosiativ array) nədir?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üsulda əl ilə dəyişənləri array formatında açar-dəyər olaraq verirsən.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Sintaksis: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4AEF7-2548-07FB-CBDD-3A9EF1C5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9" y="1731166"/>
            <a:ext cx="4401164" cy="10955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14B862-6BF9-2C15-79DE-AB1BCFD94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9257"/>
              </p:ext>
            </p:extLst>
          </p:nvPr>
        </p:nvGraphicFramePr>
        <p:xfrm>
          <a:off x="239968" y="3429000"/>
          <a:ext cx="94507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525">
                  <a:extLst>
                    <a:ext uri="{9D8B030D-6E8A-4147-A177-3AD203B41FA5}">
                      <a16:colId xmlns:a16="http://schemas.microsoft.com/office/drawing/2014/main" val="2189762223"/>
                    </a:ext>
                  </a:extLst>
                </a:gridCol>
                <a:gridCol w="4034672">
                  <a:extLst>
                    <a:ext uri="{9D8B030D-6E8A-4147-A177-3AD203B41FA5}">
                      <a16:colId xmlns:a16="http://schemas.microsoft.com/office/drawing/2014/main" val="1608037575"/>
                    </a:ext>
                  </a:extLst>
                </a:gridCol>
                <a:gridCol w="2950589">
                  <a:extLst>
                    <a:ext uri="{9D8B030D-6E8A-4147-A177-3AD203B41FA5}">
                      <a16:colId xmlns:a16="http://schemas.microsoft.com/office/drawing/2014/main" val="292911730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Əsas Fərqlər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8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Xüsusiyyət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compact()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[</a:t>
                      </a:r>
                      <a:r>
                        <a:rPr lang="az-Latn-AZ" b="1"/>
                        <a:t> </a:t>
                      </a:r>
                      <a:r>
                        <a:rPr lang="en-US" b="1"/>
                        <a:t>] (array sintaksis)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97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Yazılış rahatlığı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Daha qısa və təmizdir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Daha çox yazı tələb 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52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Oxunaqlılıq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Daha oxunaqlıdır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Açıq və aydın olur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Dəyişən adı uyğunluğu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Dəyişən adı və açar </a:t>
                      </a:r>
                      <a:r>
                        <a:rPr lang="en-US" b="1"/>
                        <a:t>eyni</a:t>
                      </a:r>
                      <a:r>
                        <a:rPr lang="en-US"/>
                        <a:t> olmalıdır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İstənilən açarı yaza bilərsən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36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Səhvlərə həssaslıq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Yanlış dəyişən adı versən null verir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Əl ilə daha nəzarətli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2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Dinamiklik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Əlverişlidir (compact(...$list))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Daha çox kod gərəkir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6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5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744F6-AE5F-7081-EA92-B48CF50A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9EA2E-B458-5558-7FD0-80CB7222899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13CD3-240C-426E-65EB-0E121552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2765"/>
            <a:ext cx="12192000" cy="57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3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08F1-DA15-4A8B-39EE-094007D9E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39D67-E97B-C8AC-581E-FB45C22AB90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63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52509-67D2-7C76-9285-1202BB93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333CFD-4497-37AC-FFA1-3521A58C353B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6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5CEA-3AA0-F325-E08B-003A3CA4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6D190-8B81-663C-A00B-53F89A729FD4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2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152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232</cp:revision>
  <dcterms:created xsi:type="dcterms:W3CDTF">2025-04-12T11:00:44Z</dcterms:created>
  <dcterms:modified xsi:type="dcterms:W3CDTF">2025-04-15T13:03:06Z</dcterms:modified>
</cp:coreProperties>
</file>