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347" r:id="rId3"/>
    <p:sldId id="348" r:id="rId4"/>
    <p:sldId id="350" r:id="rId5"/>
    <p:sldId id="351" r:id="rId6"/>
    <p:sldId id="349" r:id="rId7"/>
    <p:sldId id="346" r:id="rId8"/>
    <p:sldId id="342" r:id="rId9"/>
    <p:sldId id="352" r:id="rId10"/>
    <p:sldId id="353" r:id="rId11"/>
    <p:sldId id="3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508F1-DA15-4A8B-39EE-094007D9E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939D67-E97B-C8AC-581E-FB45C22AB906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aster.blade.php </a:t>
            </a:r>
            <a:r>
              <a:rPr lang="en-US" altLang="en-US" sz="1300">
                <a:latin typeface="Arial" panose="020B0604020202020204" pitchFamily="34" charset="0"/>
              </a:rPr>
              <a:t>fayl</a:t>
            </a:r>
            <a:r>
              <a:rPr lang="az-Latn-AZ" altLang="en-US" sz="1300">
                <a:latin typeface="Arial" panose="020B0604020202020204" pitchFamily="34" charset="0"/>
              </a:rPr>
              <a:t>ından aşağı şəkildəki işarələnən </a:t>
            </a:r>
            <a:r>
              <a:rPr lang="az-Latn-AZ" altLang="en-US" sz="1300" b="1">
                <a:solidFill>
                  <a:srgbClr val="0070C0"/>
                </a:solidFill>
                <a:latin typeface="Arial" panose="020B0604020202020204" pitchFamily="34" charset="0"/>
              </a:rPr>
              <a:t>main</a:t>
            </a:r>
            <a:r>
              <a:rPr lang="az-Latn-AZ" altLang="en-US" sz="1300">
                <a:latin typeface="Arial" panose="020B0604020202020204" pitchFamily="34" charset="0"/>
              </a:rPr>
              <a:t> hissəni kəsib götürərək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home.blade.php </a:t>
            </a:r>
            <a:r>
              <a:rPr lang="az-Latn-AZ" altLang="en-US" sz="1300">
                <a:latin typeface="Arial" panose="020B0604020202020204" pitchFamily="34" charset="0"/>
              </a:rPr>
              <a:t>faylına yerləşdiririk.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1C002C-20D1-56BF-D1E1-B529F330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1617"/>
            <a:ext cx="12192000" cy="52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0A3AA-7575-D769-B175-0B82C6AE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A6476E-23A9-E9E1-030C-A7E5BA404FFE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 -da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xırda əlavələr etdim və bəzi yerləri sildim. </a:t>
            </a: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şablonu kimi.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444FE-01A5-CF5F-B655-EEC37F417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73183"/>
            <a:ext cx="12192000" cy="598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3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D7B9A-7E5E-4F00-F0C3-A546608D3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B1B4F5-6A86-D5A9-0850-C7BE69A95996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5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DF04F-3F6D-E75A-27D9-3476D6DCD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F0CF0-7831-D8BD-01A7-594638C35F02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bölgü hələki sadə bir bölgüdür. Növbəti slaydda </a:t>
            </a:r>
            <a:r>
              <a:rPr kumimoji="0" lang="az-Latn-AZ" altLang="en-US" sz="13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səhifəsinidə yaradıb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@yield, @extends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və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@section </a:t>
            </a:r>
            <a:r>
              <a:rPr kumimoji="0" lang="az-Latn-AZ" altLang="en-US" sz="1300" b="1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Blade direktivlərindən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istifadə edəcəyik.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11ED8-9452-7EBF-7AAA-C3F30E13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77163"/>
            <a:ext cx="12192000" cy="52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9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12458-6B4E-771C-33CF-64D110687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50B8BE-E7B2-1DD4-7EF0-B849BD7345D5}"/>
              </a:ext>
            </a:extLst>
          </p:cNvPr>
          <p:cNvSpPr txBox="1"/>
          <p:nvPr/>
        </p:nvSpPr>
        <p:spPr>
          <a:xfrm>
            <a:off x="217714" y="255046"/>
            <a:ext cx="11756571" cy="2155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@yield('content')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@yield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direktivi,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faylında müəyyən bir bölmə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üçün placeholder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yer tutucu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kimi xidmət edir. Bu bölmə sonradan digər səhifələrdə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@section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vasitəsilə doldurulur.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Necə işləyir - Layout (şablon) faylında deyirik ki, "buraya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adlı bölmənin məzmunu gələcək."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D4EE1-9C66-B0D3-8669-8E6783E35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2574403"/>
            <a:ext cx="5944430" cy="2086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9D56BB-3468-281B-090F-97774D035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5238524"/>
            <a:ext cx="3086531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A96E8-3E2B-E344-DB5B-E79133B85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626186-5066-EAF5-2BAB-7A5B444D196D}"/>
              </a:ext>
            </a:extLst>
          </p:cNvPr>
          <p:cNvSpPr txBox="1"/>
          <p:nvPr/>
        </p:nvSpPr>
        <p:spPr>
          <a:xfrm>
            <a:off x="217714" y="255046"/>
            <a:ext cx="11756571" cy="305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@extends('layouts.master')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nədir - Bu direktiv vasitəsilə,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Blade faylı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başqa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bir layout faylını miras alır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inheritance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Yəni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home.blade.php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ya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about.blade.php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faylları,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layouts/master.blade.php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içindəki strukturu istifadə edir.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Necə işləyir -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@extends('layouts.master')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deyəndə, Laravel bu faylın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resources/views/layouts/master.blade.php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-n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ı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baza olaraq istifadə etdiyini anlayır və 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@yield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hissələrinin içinə, uyğun kontenti yerləşdirir.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FAD25-E3F0-C315-1890-D32559EF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79" y="1259144"/>
            <a:ext cx="2391109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5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B16B5-7C0C-68C5-3ED2-515A09CBE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AB8C46-4E9F-9EDD-F297-10F8F4F1EC81}"/>
              </a:ext>
            </a:extLst>
          </p:cNvPr>
          <p:cNvSpPr txBox="1"/>
          <p:nvPr/>
        </p:nvSpPr>
        <p:spPr>
          <a:xfrm>
            <a:off x="217714" y="255046"/>
            <a:ext cx="11756571" cy="3956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@section('content') ... @endsection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nədir - Bu direktiv vasitəsilə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@yield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müəyyən edilmiş bir bölmə (məsələn,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üçün konkret məzmun təyin edirik.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Yəni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master.blade.php 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faylında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@yield('content') 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varsa, biz alt səhifədə deyirik: Bu content bölməsi üçün bu məzmunu istifadə et.</a:t>
            </a:r>
          </a:p>
          <a:p>
            <a:pPr>
              <a:lnSpc>
                <a:spcPct val="150000"/>
              </a:lnSpc>
              <a:buNone/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EBFB5-41DA-B869-4FF9-E09D25776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09" y="1133509"/>
            <a:ext cx="4553585" cy="914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DBD85-D52F-C29B-1884-2C8394CFA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3645003"/>
            <a:ext cx="393437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5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D211A-26E7-F65F-752A-0BD048075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47F2F0-EEB6-29D0-8F29-507CF37F9234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Nəticədə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home.blade.php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-nin səhifəsində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olan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&lt;h1&gt;Home Page&lt;/h1&gt;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məzmunu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master.blade.php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-dəki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@yield('content')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yerinə yerləşdirilir.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842E3-8726-E246-03CB-84A0B80D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781" y="1304150"/>
            <a:ext cx="5687219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5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52509-67D2-7C76-9285-1202BB930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333CFD-4497-37AC-FFA1-3521A58C353B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Başqa Section-lar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Yaratmaq Mümkündür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0B2F5-A17E-92EC-2B33-669592D49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862521"/>
            <a:ext cx="2143424" cy="457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C7EDB2-F72C-4B66-97A6-7384197D3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94" y="2504946"/>
            <a:ext cx="2324424" cy="924054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9355B1AF-94B7-D73C-B2DF-9896704EB5F9}"/>
              </a:ext>
            </a:extLst>
          </p:cNvPr>
          <p:cNvSpPr/>
          <p:nvPr/>
        </p:nvSpPr>
        <p:spPr>
          <a:xfrm>
            <a:off x="1082036" y="1695548"/>
            <a:ext cx="414779" cy="37707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65C7A-68A9-C110-FAAD-9D5051A9A1A4}"/>
              </a:ext>
            </a:extLst>
          </p:cNvPr>
          <p:cNvSpPr txBox="1"/>
          <p:nvPr/>
        </p:nvSpPr>
        <p:spPr>
          <a:xfrm>
            <a:off x="3575228" y="2789296"/>
            <a:ext cx="685688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ya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66C6DF-72B4-975B-3E92-DD7364C21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215" y="2789296"/>
            <a:ext cx="391532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6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25CEA-3AA0-F325-E08B-003A3CA47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76D190-8B81-663C-A00B-53F89A729FD4}"/>
              </a:ext>
            </a:extLst>
          </p:cNvPr>
          <p:cNvSpPr txBox="1"/>
          <p:nvPr/>
        </p:nvSpPr>
        <p:spPr>
          <a:xfrm>
            <a:off x="217714" y="255046"/>
            <a:ext cx="11756571" cy="305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Sections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Qısa məzmun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6BD34-9F3C-1979-6B8A-91513C828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15" y="903697"/>
            <a:ext cx="2934109" cy="695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F216A4-8906-5581-BC93-05D89C9CC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15" y="3157358"/>
            <a:ext cx="7878274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2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7DCF0-EED3-CAF6-20FB-D9402DF2E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A3BDDC-687D-FEFF-79E5-C965710816E4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056D1-A9EF-7C88-8FC3-7CEA277C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78400"/>
            <a:ext cx="12192000" cy="52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328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251</cp:revision>
  <dcterms:created xsi:type="dcterms:W3CDTF">2025-04-12T11:00:44Z</dcterms:created>
  <dcterms:modified xsi:type="dcterms:W3CDTF">2025-04-15T16:07:13Z</dcterms:modified>
</cp:coreProperties>
</file>