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6" r:id="rId3"/>
    <p:sldId id="317" r:id="rId4"/>
    <p:sldId id="315" r:id="rId5"/>
    <p:sldId id="32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2AF69-A0C0-ED25-5250-43DD8431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061372-74CA-B894-FABE-83849978FF36}"/>
              </a:ext>
            </a:extLst>
          </p:cNvPr>
          <p:cNvSpPr txBox="1"/>
          <p:nvPr/>
        </p:nvSpPr>
        <p:spPr>
          <a:xfrm>
            <a:off x="217713" y="255046"/>
            <a:ext cx="6032257" cy="4885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-&gt;name('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— Route Adlandırılması</a:t>
            </a:r>
            <a:r>
              <a:rPr kumimoji="0" lang="az-Latn-AZ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Bu 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cür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yazdıqda, həmin route-a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ad verilir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. Bu </a:t>
            </a:r>
            <a:r>
              <a:rPr lang="az-Latn-AZ" sz="1100" b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sayəsində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-a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 yazmadan, </a:t>
            </a:r>
            <a:r>
              <a:rPr lang="az-Latn-AZ" sz="1100" b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ilə müraciət edə bilirik.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URL: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/about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 adı: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Artıq bu route-a belə müraciət edə bilərik: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route('example’)</a:t>
            </a: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en-US" sz="11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route('example') 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— Route-un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-sini almaq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. Çağırıldığında Laravel avtomatik olaraq həmin route-un </a:t>
            </a:r>
            <a:r>
              <a:rPr lang="az-Latn-AZ" sz="1100" b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-ni qaytarır. Yəni əgər </a:t>
            </a:r>
            <a:r>
              <a:rPr lang="az-Latn-AZ" sz="1100" b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 adlı route </a:t>
            </a:r>
            <a:r>
              <a:rPr lang="az-Latn-AZ" sz="1100" b="1">
                <a:latin typeface="Arial" panose="020B0604020202020204" pitchFamily="34" charset="0"/>
                <a:cs typeface="Arial" panose="020B0604020202020204" pitchFamily="34" charset="0"/>
              </a:rPr>
              <a:t>/about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-a yönəlirsə, </a:t>
            </a:r>
            <a:r>
              <a:rPr lang="az-Latn-AZ" sz="1100" b="1">
                <a:latin typeface="Arial" panose="020B0604020202020204" pitchFamily="34" charset="0"/>
                <a:cs typeface="Arial" panose="020B0604020202020204" pitchFamily="34" charset="0"/>
              </a:rPr>
              <a:t>route('example') 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az-Latn-AZ" sz="1100" b="1">
                <a:latin typeface="Arial" panose="020B0604020202020204" pitchFamily="34" charset="0"/>
                <a:cs typeface="Arial" panose="020B0604020202020204" pitchFamily="34" charset="0"/>
              </a:rPr>
              <a:t>/about 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dəyərini verir.</a:t>
            </a: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Dinamik route üçün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100">
                <a:latin typeface="Arial" panose="020B0604020202020204" pitchFamily="34" charset="0"/>
                <a:cs typeface="Arial" panose="020B0604020202020204" pitchFamily="34" charset="0"/>
              </a:rPr>
              <a:t>Bu route-un adı: edit-contact. URL isə: </a:t>
            </a:r>
            <a:r>
              <a:rPr lang="fr-FR" sz="1100" b="1">
                <a:latin typeface="Arial" panose="020B0604020202020204" pitchFamily="34" charset="0"/>
                <a:cs typeface="Arial" panose="020B0604020202020204" pitchFamily="34" charset="0"/>
              </a:rPr>
              <a:t>/contact/{id}</a:t>
            </a:r>
            <a:endParaRPr lang="az-Latn-AZ" sz="11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Artıq bu </a:t>
            </a:r>
            <a:r>
              <a:rPr lang="en-US" sz="1100" b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  <a:t>i generasiya etmək üçün belə yazmaq kifayətdir:</a:t>
            </a:r>
            <a:r>
              <a:rPr lang="az-Latn-AZ" sz="11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1100" b="1">
                <a:latin typeface="Arial" panose="020B0604020202020204" pitchFamily="34" charset="0"/>
                <a:cs typeface="Arial" panose="020B0604020202020204" pitchFamily="34" charset="0"/>
              </a:rPr>
              <a:t>route('edit-contact', 12)</a:t>
            </a:r>
          </a:p>
          <a:p>
            <a:pPr>
              <a:lnSpc>
                <a:spcPct val="150000"/>
              </a:lnSpc>
            </a:pPr>
            <a:endParaRPr lang="az-Latn-AZ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100">
                <a:latin typeface="Arial" panose="020B0604020202020204" pitchFamily="34" charset="0"/>
                <a:cs typeface="Arial" panose="020B0604020202020204" pitchFamily="34" charset="0"/>
              </a:rPr>
              <a:t>Bu da nəticədə verir: </a:t>
            </a:r>
            <a:r>
              <a:rPr lang="pt-BR" sz="1100" b="1">
                <a:latin typeface="Arial" panose="020B0604020202020204" pitchFamily="34" charset="0"/>
                <a:cs typeface="Arial" panose="020B0604020202020204" pitchFamily="34" charset="0"/>
              </a:rPr>
              <a:t>/contact/12</a:t>
            </a:r>
            <a:endParaRPr lang="en-US" sz="11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DE0864-299E-A1BD-7111-E9869DD63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206" y="1970202"/>
            <a:ext cx="5670794" cy="48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67D61-C8F7-C385-769F-6B7DCAD37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821410-4A42-B990-EB45-7DE7015D102A}"/>
              </a:ext>
            </a:extLst>
          </p:cNvPr>
          <p:cNvSpPr txBox="1"/>
          <p:nvPr/>
        </p:nvSpPr>
        <p:spPr>
          <a:xfrm>
            <a:off x="217714" y="255046"/>
            <a:ext cx="11756571" cy="2455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Niyə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name()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route()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 etməliyik?</a:t>
            </a:r>
          </a:p>
          <a:p>
            <a:pPr>
              <a:lnSpc>
                <a:spcPct val="150000"/>
              </a:lnSpc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Tutaq ki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/about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URL-ni dəyişdi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məsələn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/about-us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etdi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. Əgər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fərqli fayllarda birdən çox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&lt;a href='/about'&gt;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yazmış olsaydı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, əllə bütün faylları dəyişməli olacaqdı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Ancaq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route('example')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istifadə etmişiksə, onda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yazısını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about-us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etmək heç bir məna kəsb etməyəcək. Çünki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dəyişmir və biz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istifadə etmişik. 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435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35999-9B16-2280-C6D7-0ABE5A3F4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11E3BB-537D-8E36-81DB-87786E629160}"/>
              </a:ext>
            </a:extLst>
          </p:cNvPr>
          <p:cNvSpPr txBox="1"/>
          <p:nvPr/>
        </p:nvSpPr>
        <p:spPr>
          <a:xfrm>
            <a:off x="217715" y="255046"/>
            <a:ext cx="3232496" cy="678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/>
              <a:t>Birdən çox parametr.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B0BD79-D898-5759-C097-1A7C9D52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256" y="0"/>
            <a:ext cx="8607744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3B6AB-7216-0673-BB1A-9709D3CC4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11359"/>
            <a:ext cx="3454598" cy="84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55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46E46-139C-A968-DBB9-B8591C325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9D01F8-4A7F-F275-D6C7-6C45783C2D7F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35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D8251-DEDE-1137-1536-C48103078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9039D0-4831-0EF7-8634-0767735823E0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1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217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175</cp:revision>
  <dcterms:created xsi:type="dcterms:W3CDTF">2025-04-12T11:00:44Z</dcterms:created>
  <dcterms:modified xsi:type="dcterms:W3CDTF">2025-04-14T14:50:16Z</dcterms:modified>
</cp:coreProperties>
</file>