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6" r:id="rId2"/>
    <p:sldId id="397" r:id="rId3"/>
    <p:sldId id="398" r:id="rId4"/>
    <p:sldId id="399" r:id="rId5"/>
    <p:sldId id="400" r:id="rId6"/>
    <p:sldId id="401" r:id="rId7"/>
    <p:sldId id="40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EE907-1B8E-F7AC-529E-C415397AA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19C1AE-CF82-9C49-46D5-27475D430E4A}"/>
              </a:ext>
            </a:extLst>
          </p:cNvPr>
          <p:cNvSpPr txBox="1"/>
          <p:nvPr/>
        </p:nvSpPr>
        <p:spPr>
          <a:xfrm>
            <a:off x="217714" y="255046"/>
            <a:ext cx="11756571" cy="125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insert()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Query Builder-in metodu olub, verilənlər bazasına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yeni məlumat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/sətir) əlavə etmək üçün istifadə olunur.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metod vasitəsilə bir və ya daha çox sətiri table-a əlavə edə bilərik.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Bir sətr əlavə etdikdə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 ARRAY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içində çoxlu data əlavə etdikdə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 array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kimi yazılmalıdır məlumatlar.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B9D69-2A3F-333D-9105-E04FBA894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24" y="1961467"/>
            <a:ext cx="8964276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5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83B10-DDBA-C02C-D75C-637A8069E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F8101-DE4E-C2C9-27D7-F2AFF50D0B18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55AC2-015A-09B4-A7E7-EC37948C8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16" y="0"/>
            <a:ext cx="11594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08F35-5507-93D3-5CFF-693F306C6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3006C-F75B-A6B7-835A-144BB9593160}"/>
              </a:ext>
            </a:extLst>
          </p:cNvPr>
          <p:cNvSpPr txBox="1"/>
          <p:nvPr/>
        </p:nvSpPr>
        <p:spPr>
          <a:xfrm>
            <a:off x="217715" y="255046"/>
            <a:ext cx="2591474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>
                <a:latin typeface="Arial" panose="020B0604020202020204" pitchFamily="34" charset="0"/>
              </a:rPr>
              <a:t>Multi data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F91803-9203-1B19-D28D-2B465F984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408" y="370570"/>
            <a:ext cx="9078592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1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52F18-3A5E-9D8F-DCA7-5DE749CF0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C1D576-E98F-4E42-CEBC-046D35CA6AF7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EDBBE-6551-5B5D-E556-6D63ACEF9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0" y="0"/>
            <a:ext cx="11607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2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5456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Vacib Qeydlər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insert()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metodu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true/false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qaytarır. Əgər əlavə etmə uğurludursa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yoxdursa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metodla əlavə etdikdən sonra əlavə edilən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-ni öyrənmək olmur.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əlavə edilən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-ni almaq istəyirsənsə, onun üçün başqa metoddan istifadə etməlisən (aşağıda izah olunub).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Əlavə edilmiş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-ni almaq –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insertGetId()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insert etdikdən sonra əlavə edilmiş id dəyərini almaq istəyirsənsə: Bu, çox istifadə olunan bir texnikadır, xüsusilə başqa cədvəllərlə əlaqə qurulanda.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Təhlükəsizlik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metodu da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PDO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binding istifadə etdiyi üçün 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Injection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-a qarşı təhlükəsizdir. Dəyərləri array şəklində 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verdiyimiz üçün heç bir təmizləmə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sanitize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lazım deyil.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1D3B9-4B6B-D854-F3AC-9FC660D99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81" y="3952470"/>
            <a:ext cx="568721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D39F0-E2BE-544C-6DE4-ED667DF73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E28106-8353-D23F-3F93-ED499840503A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731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743F5-D6D5-DA49-9559-CEDFDA42B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91CB23-2894-D806-5FEC-AAA8735B51D2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562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174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316</cp:revision>
  <dcterms:created xsi:type="dcterms:W3CDTF">2025-04-12T11:00:44Z</dcterms:created>
  <dcterms:modified xsi:type="dcterms:W3CDTF">2025-04-23T18:34:22Z</dcterms:modified>
</cp:coreProperties>
</file>