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66" r:id="rId2"/>
    <p:sldId id="368" r:id="rId3"/>
    <p:sldId id="369" r:id="rId4"/>
    <p:sldId id="367" r:id="rId5"/>
    <p:sldId id="37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58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84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749C7-6AF1-F06A-A691-2D0904BC13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2C4716-5D11-E496-5DF5-AB93EA15A6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9E0E94-60F8-08A9-8583-85A6278ED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5D2C0-6A6A-1795-39EA-D2B99B15C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32BA17-B8CF-C956-3BAE-ECF2A41AE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18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2E606-DAB7-60A0-54A7-30C3B8D68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1B87FE-1B87-46EA-24B0-72582C4553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4D04BF-24D2-C545-C9B2-9D42CE13E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C46315-527C-6299-AC4E-6D94F83BF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008BB5-AB62-C6DE-F7E6-DBC2A7398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504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4A6F75-369E-75A6-2EAF-D30696F1A1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A90A5E-6EAE-2D15-39D7-94A9D9813F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7F4FAA-D770-59F8-C832-3F0381432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C525A2-B955-B961-6D9D-FF5E6ADFB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D88462-29D7-245D-2CD3-BDC0A85CB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201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E4FAB-ECDB-6D53-0A07-84E133763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D70C78-0369-C0BE-6BB2-D67C83ABE7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245DE9-8F3A-CEAA-D1C2-306A5613F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587178-B98A-D066-38E8-24CFB058B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BB8799-3851-FC31-4E82-08089736B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047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6F875-BFB8-8FD8-5E3C-9416CDA7F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7153BA-D9CE-5922-6C11-CD376A01D2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0B4814-23D3-15D6-6FC3-433D73328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E22266-9332-467E-4D53-2BF8ADEAB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3D8434-DD44-C9A5-27D2-7EAC962FF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081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52CAE-DE06-341E-4399-D3247E99F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86EC78-459D-1859-3A8C-23C9704340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3B2326-0B17-AA7E-37C9-A0D57E0C65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513603-CDC7-61E2-FB0D-6BFB6A6BE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2E2347-24BA-CF10-BC28-F28F7AE14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F73D2A-6545-8CE3-BDFF-97D03FCBC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642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EFA89-75CF-B6F5-A695-BFFAAFD11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1A08A-C068-1A71-3E79-E547D624D6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07B05D-38DE-BE94-FB07-AF9D6A161D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A06C2E-89D4-EB35-B9D0-D351F33095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F05CDE-AC67-E8D7-9D6D-BBF7628348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7A69AD-C843-7C5D-7182-A36BD90FB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D254B3-794E-4494-3B5E-DE1DCA628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F1B43F-C92B-F0FA-656F-E92189BB6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748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67411-FE25-2681-09D5-DB935A99D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E1B3A5-4F90-10A7-0566-08E4450E4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0FF90D-049A-DFA9-BF23-68E4966B2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7E56F7-4F2A-4C51-9C5C-8835FCB77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699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51AC7A-E461-EE51-26F7-CC09117CB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B81DB4-6D20-0BDA-3385-6BAF06508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46EFEC-DC5C-F46F-8EAA-04375E470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095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A0668-6121-1429-0432-B6BF09E5A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0563FA-56A9-8E9A-BBD8-686661F6B1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7CC895-906C-F45F-5CF8-150E2C9C7C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5A91AD-B0E4-CDF7-6232-9A3A1A150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7564E2-A2A5-D9F9-8BFF-1300F609D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E45CD0-4772-47CB-4E04-C6E1952F2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101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21F8D-8D32-EE70-E8EA-1B8866D77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A5BE0A-1E41-E609-EAB4-29C2E47F28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500F1B-75F9-957E-DE9A-C579A7559B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6E0FB2-7BBC-670C-2E5E-848B63895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57B450-FBA6-ECFA-FC03-FD289B7CB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DBAF75-0F56-6503-A5C3-92BF31819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077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A55957-9CB8-8100-91C5-8B38A9747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A7E82F-E202-0B0E-3ADE-494F7BD719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383FE4-32CA-3C26-A3E2-C7EF744D7A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102D2E-813C-461C-9963-687A650C48C0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086C83-EFC7-D225-20F1-0A98A0F57A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307030-86F5-318F-153D-C5B50107E1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217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A676C3-C43D-235F-5D29-AA24F48E3D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609FB33-AFAB-70E1-19E1-3DF015C84877}"/>
              </a:ext>
            </a:extLst>
          </p:cNvPr>
          <p:cNvSpPr txBox="1"/>
          <p:nvPr/>
        </p:nvSpPr>
        <p:spPr>
          <a:xfrm>
            <a:off x="217714" y="255046"/>
            <a:ext cx="11756571" cy="21558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Blade-də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@include 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direktivi bir view (görünüş) faylını başqa bir fayla daxil etmək üçün istifadə olunur.</a:t>
            </a:r>
          </a:p>
          <a:p>
            <a:pPr>
              <a:lnSpc>
                <a:spcPct val="150000"/>
              </a:lnSpc>
              <a:buNone/>
            </a:pPr>
            <a:endParaRPr kumimoji="0" lang="en-US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Bu, kod təkrarını azaltmaq, reusable (təkrar istifadə oluna bilən) komponentlər yaratmaq və layout strukturunu səliqəli saxlamaq üçün əvəzolunmazdır.</a:t>
            </a:r>
          </a:p>
          <a:p>
            <a:pPr>
              <a:lnSpc>
                <a:spcPct val="150000"/>
              </a:lnSpc>
              <a:buNone/>
            </a:pPr>
            <a:endParaRPr kumimoji="0" lang="en-US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kumimoji="0" lang="en-US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kumimoji="0" lang="en-US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Harada istifadə olunur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107638-9A8B-4EF1-2B1E-F01A648B11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714" y="2823851"/>
            <a:ext cx="9821646" cy="3057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201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B93D96-1D9A-4A2A-8A6A-63E68DBA40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5869DEB-73F4-EF70-9683-3BB07787A546}"/>
              </a:ext>
            </a:extLst>
          </p:cNvPr>
          <p:cNvSpPr txBox="1"/>
          <p:nvPr/>
        </p:nvSpPr>
        <p:spPr>
          <a:xfrm>
            <a:off x="217714" y="255046"/>
            <a:ext cx="11756571" cy="36562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Parametrlərlə istifadəsi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>
              <a:lnSpc>
                <a:spcPct val="150000"/>
              </a:lnSpc>
              <a:buNone/>
            </a:pPr>
            <a:endParaRPr kumimoji="0" lang="en-US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@include 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içində data (məlumat) ötürmək də mümkündür:</a:t>
            </a:r>
          </a:p>
          <a:p>
            <a:pPr>
              <a:lnSpc>
                <a:spcPct val="150000"/>
              </a:lnSpc>
              <a:buNone/>
            </a:pPr>
            <a:endParaRPr lang="en-US" altLang="en-US" sz="130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kumimoji="0" lang="en-US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lang="en-US" altLang="en-US" sz="130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kumimoji="0" lang="en-US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lang="en-US" altLang="en-US" sz="130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kumimoji="0" lang="en-US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lang="en-US" altLang="en-US" sz="130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kumimoji="0" lang="en-US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partials/blog-card.blade.php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256D22-31A3-32B4-9E7A-470FF06475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714" y="1860866"/>
            <a:ext cx="7925906" cy="6287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B60E59C-AEF3-F78E-D6A4-BEA4F858AA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714" y="4095424"/>
            <a:ext cx="3753374" cy="1486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712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1FD303-E0C3-A5DB-7D75-0171FC53E5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8ED1418-1A2C-E138-51CA-989F4CFE9BDC}"/>
              </a:ext>
            </a:extLst>
          </p:cNvPr>
          <p:cNvSpPr txBox="1"/>
          <p:nvPr/>
        </p:nvSpPr>
        <p:spPr>
          <a:xfrm>
            <a:off x="217714" y="255046"/>
            <a:ext cx="11756571" cy="15556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altLang="en-US" sz="1300" b="1">
                <a:latin typeface="Arial" panose="020B0604020202020204" pitchFamily="34" charset="0"/>
              </a:rPr>
              <a:t>Q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eyd:</a:t>
            </a:r>
          </a:p>
          <a:p>
            <a:pPr>
              <a:lnSpc>
                <a:spcPct val="150000"/>
              </a:lnSpc>
              <a:buNone/>
            </a:pPr>
            <a:endParaRPr kumimoji="0" lang="en-US" altLang="en-US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@include 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daxil edilən fayl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self-contained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(öz içində işləyə bilən) olmalıdır. Yəni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@section/@yield 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kimi layouta bağlı direktivlər deyil, daha çox sadə HTML və ya fragmentlər (partial view) üçün uyğundur.</a:t>
            </a:r>
          </a:p>
          <a:p>
            <a:pPr>
              <a:lnSpc>
                <a:spcPct val="150000"/>
              </a:lnSpc>
              <a:buNone/>
            </a:pPr>
            <a:endParaRPr kumimoji="0" lang="en-US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70443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BE65D3-2012-5916-C3B5-EFE33B3184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FF5C2A3-69F1-7251-46F3-BD430E3D4BED}"/>
              </a:ext>
            </a:extLst>
          </p:cNvPr>
          <p:cNvSpPr txBox="1"/>
          <p:nvPr/>
        </p:nvSpPr>
        <p:spPr>
          <a:xfrm>
            <a:off x="217714" y="255046"/>
            <a:ext cx="11756571" cy="3553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5DA072-A844-536B-5B33-73A8ADA549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56297"/>
            <a:ext cx="12192000" cy="5501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9137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12E343-C5D5-E6A5-30E7-C12470A17A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B1E7FE4-903F-1C42-0174-8105B2A8B96B}"/>
              </a:ext>
            </a:extLst>
          </p:cNvPr>
          <p:cNvSpPr txBox="1"/>
          <p:nvPr/>
        </p:nvSpPr>
        <p:spPr>
          <a:xfrm>
            <a:off x="217714" y="255046"/>
            <a:ext cx="11756571" cy="3553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983867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2069</TotalTime>
  <Words>111</Words>
  <Application>Microsoft Office PowerPoint</Application>
  <PresentationFormat>Widescreen</PresentationFormat>
  <Paragraphs>24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Admin</cp:lastModifiedBy>
  <cp:revision>268</cp:revision>
  <dcterms:created xsi:type="dcterms:W3CDTF">2025-04-12T11:00:44Z</dcterms:created>
  <dcterms:modified xsi:type="dcterms:W3CDTF">2025-04-16T09:23:41Z</dcterms:modified>
</cp:coreProperties>
</file>