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1" r:id="rId2"/>
    <p:sldId id="400" r:id="rId3"/>
    <p:sldId id="402" r:id="rId4"/>
    <p:sldId id="403" r:id="rId5"/>
    <p:sldId id="404" r:id="rId6"/>
    <p:sldId id="407" r:id="rId7"/>
    <p:sldId id="410" r:id="rId8"/>
    <p:sldId id="408" r:id="rId9"/>
    <p:sldId id="405" r:id="rId10"/>
    <p:sldId id="406" r:id="rId11"/>
    <p:sldId id="409" r:id="rId12"/>
    <p:sldId id="411" r:id="rId13"/>
    <p:sldId id="412" r:id="rId14"/>
    <p:sldId id="413" r:id="rId15"/>
    <p:sldId id="41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5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7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749C7-6AF1-F06A-A691-2D0904BC1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C4716-5D11-E496-5DF5-AB93EA15A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E0E94-60F8-08A9-8583-85A6278ED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5D2C0-6A6A-1795-39EA-D2B99B15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2BA17-B8CF-C956-3BAE-ECF2A41AE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E606-DAB7-60A0-54A7-30C3B8D68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B87FE-1B87-46EA-24B0-72582C455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D04BF-24D2-C545-C9B2-9D42CE13E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46315-527C-6299-AC4E-6D94F83BF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08BB5-AB62-C6DE-F7E6-DBC2A7398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0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4A6F75-369E-75A6-2EAF-D30696F1A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90A5E-6EAE-2D15-39D7-94A9D9813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F4FAA-D770-59F8-C832-3F038143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525A2-B955-B961-6D9D-FF5E6ADFB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88462-29D7-245D-2CD3-BDC0A85C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01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4FAB-ECDB-6D53-0A07-84E13376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70C78-0369-C0BE-6BB2-D67C83ABE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45DE9-8F3A-CEAA-D1C2-306A5613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87178-B98A-D066-38E8-24CFB058B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B8799-3851-FC31-4E82-08089736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4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F875-BFB8-8FD8-5E3C-9416CDA7F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153BA-D9CE-5922-6C11-CD376A01D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B4814-23D3-15D6-6FC3-433D73328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22266-9332-467E-4D53-2BF8ADEAB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D8434-DD44-C9A5-27D2-7EAC962F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8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2CAE-DE06-341E-4399-D3247E99F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6EC78-459D-1859-3A8C-23C9704340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B2326-0B17-AA7E-37C9-A0D57E0C6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13603-CDC7-61E2-FB0D-6BFB6A6BE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E2347-24BA-CF10-BC28-F28F7AE14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73D2A-6545-8CE3-BDFF-97D03FCBC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4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EFA89-75CF-B6F5-A695-BFFAAFD1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1A08A-C068-1A71-3E79-E547D624D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7B05D-38DE-BE94-FB07-AF9D6A161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A06C2E-89D4-EB35-B9D0-D351F3309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F05CDE-AC67-E8D7-9D6D-BBF762834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7A69AD-C843-7C5D-7182-A36BD90FB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D254B3-794E-4494-3B5E-DE1DCA62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F1B43F-C92B-F0FA-656F-E92189BB6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4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67411-FE25-2681-09D5-DB935A99D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1B3A5-4F90-10A7-0566-08E4450E4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FF90D-049A-DFA9-BF23-68E4966B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E56F7-4F2A-4C51-9C5C-8835FCB7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9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1AC7A-E461-EE51-26F7-CC09117C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B81DB4-6D20-0BDA-3385-6BAF06508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6EFEC-DC5C-F46F-8EAA-04375E470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9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A0668-6121-1429-0432-B6BF09E5A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563FA-56A9-8E9A-BBD8-686661F6B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CC895-906C-F45F-5CF8-150E2C9C7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A91AD-B0E4-CDF7-6232-9A3A1A15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564E2-A2A5-D9F9-8BFF-1300F609D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45CD0-4772-47CB-4E04-C6E1952F2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01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21F8D-8D32-EE70-E8EA-1B8866D77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A5BE0A-1E41-E609-EAB4-29C2E47F28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00F1B-75F9-957E-DE9A-C579A7559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E0FB2-7BBC-670C-2E5E-848B63895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7B450-FBA6-ECFA-FC03-FD289B7C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BAF75-0F56-6503-A5C3-92BF31819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7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A55957-9CB8-8100-91C5-8B38A9747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7E82F-E202-0B0E-3ADE-494F7BD71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83FE4-32CA-3C26-A3E2-C7EF744D7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02D2E-813C-461C-9963-687A650C48C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86C83-EFC7-D225-20F1-0A98A0F57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07030-86F5-318F-153D-C5B50107E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1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563835-1EEE-8069-B190-F3BCAF2CFF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B7921F-1407-B2A4-3C32-A383E2851470}"/>
              </a:ext>
            </a:extLst>
          </p:cNvPr>
          <p:cNvSpPr txBox="1"/>
          <p:nvPr/>
        </p:nvSpPr>
        <p:spPr>
          <a:xfrm>
            <a:off x="217714" y="198486"/>
            <a:ext cx="11756571" cy="1910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İndi keçək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mass assignment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və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update()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mövzusunun dərin izahına.</a:t>
            </a:r>
            <a:endParaRPr kumimoji="0" lang="az-Latn-AZ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0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NÜMUNƏ 1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create()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Mass Assignment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ilə yeni məlumat yaratmaq</a:t>
            </a:r>
            <a:endParaRPr kumimoji="0" lang="az-Latn-AZ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000">
              <a:latin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az-Latn-AZ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Burada </a:t>
            </a:r>
            <a:r>
              <a:rPr lang="az-Latn-AZ" altLang="en-US" sz="1000">
                <a:latin typeface="Arial" panose="020B0604020202020204" pitchFamily="34" charset="0"/>
              </a:rPr>
              <a:t>y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eni bir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yaradılır və birdəfəlik bir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array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ilə bütün sahələr təyin olunur.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 üsula Mass Assignment deyilir (yəni "kütləvi şəkildə doldurulma").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⚠️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Vacib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$fillable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istifadə olunmalıdır</a:t>
            </a:r>
            <a:r>
              <a:rPr kumimoji="0" lang="az-Latn-AZ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Modeldə aşağıdakı kimi olmalıdır:</a:t>
            </a:r>
            <a:r>
              <a:rPr kumimoji="0" lang="az-Latn-AZ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Əgər </a:t>
            </a:r>
            <a:r>
              <a:rPr kumimoji="0" lang="az-Latn-AZ" altLang="en-US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$fillable </a:t>
            </a:r>
            <a:r>
              <a:rPr kumimoji="0" lang="az-Latn-AZ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təyin olunmasa, Laravel </a:t>
            </a:r>
            <a:r>
              <a:rPr kumimoji="0" lang="az-Latn-AZ" altLang="en-US" sz="10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MassAssignmentException</a:t>
            </a:r>
            <a:r>
              <a:rPr kumimoji="0" lang="az-Latn-AZ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(təhlükəsizlik məqsədilə) atır.</a:t>
            </a: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D9FC04-2F0C-BD94-6471-0D7FA891B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01260"/>
            <a:ext cx="12192000" cy="445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944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504DE-DF9F-2394-CDF9-DB2B4F87ED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9FE684E-D4D5-AD8F-D07E-F220FF0843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324607"/>
              </p:ext>
            </p:extLst>
          </p:nvPr>
        </p:nvGraphicFramePr>
        <p:xfrm>
          <a:off x="509046" y="2687320"/>
          <a:ext cx="1100108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0270">
                  <a:extLst>
                    <a:ext uri="{9D8B030D-6E8A-4147-A177-3AD203B41FA5}">
                      <a16:colId xmlns:a16="http://schemas.microsoft.com/office/drawing/2014/main" val="4174075206"/>
                    </a:ext>
                  </a:extLst>
                </a:gridCol>
                <a:gridCol w="2750270">
                  <a:extLst>
                    <a:ext uri="{9D8B030D-6E8A-4147-A177-3AD203B41FA5}">
                      <a16:colId xmlns:a16="http://schemas.microsoft.com/office/drawing/2014/main" val="1738502937"/>
                    </a:ext>
                  </a:extLst>
                </a:gridCol>
                <a:gridCol w="1786381">
                  <a:extLst>
                    <a:ext uri="{9D8B030D-6E8A-4147-A177-3AD203B41FA5}">
                      <a16:colId xmlns:a16="http://schemas.microsoft.com/office/drawing/2014/main" val="601818916"/>
                    </a:ext>
                  </a:extLst>
                </a:gridCol>
                <a:gridCol w="3714159">
                  <a:extLst>
                    <a:ext uri="{9D8B030D-6E8A-4147-A177-3AD203B41FA5}">
                      <a16:colId xmlns:a16="http://schemas.microsoft.com/office/drawing/2014/main" val="440124628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update() ilə save() fərqi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120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Əməliyyat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İstifadə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Model Event-lər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Tətbiq sahəsi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429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$post-&gt;save()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Post modeli yükləndikdən sonra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✅ İşləyir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Modeldə dəyişikliklərdən sonra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5992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Post::update([...])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Birbaşa SQL əməliyyatı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❌ İşləmir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Bir və ya bir neçə sətiri sürətli yeniləmək üçün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1288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3673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B43EB4-F764-0010-F278-175EB67F7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7312D4-6C53-6841-AEB5-A05BAE065C1E}"/>
              </a:ext>
            </a:extLst>
          </p:cNvPr>
          <p:cNvSpPr txBox="1"/>
          <p:nvPr/>
        </p:nvSpPr>
        <p:spPr>
          <a:xfrm>
            <a:off x="217714" y="255046"/>
            <a:ext cx="11756571" cy="5156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Mass assignment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qısa yazım olsa da, potensial təhlükə daşıyır — çünki istifadəçi request ilə istədiyi sahəni dəyişə bilər (məsələn is_admin, user_id, və s.)</a:t>
            </a: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Laravel bu təhlükəni necə qarşısını alır? Bunun üçün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fillable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və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guarded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istifadə olunur:</a:t>
            </a: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 nə edir?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YALNIZ bu sahələrə mass assignment icazə verir.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Başqa heç bir sahəyə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create() </a:t>
            </a:r>
            <a:r>
              <a:rPr kumimoji="0" lang="en-US" altLang="en-US" sz="13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və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update([...])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ilə dəyər yazıla bilməz.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📌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Tövsiyə olunur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Təhlükəsiz və aydın yanaşmadır.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174F58-EA3E-6181-3B66-9BFCBFEE6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" y="1958204"/>
            <a:ext cx="7087589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251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85A6E4-F922-6651-ECE2-B7BE6CA7BD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46460E-DB66-EFDC-7E4F-A82FE51D02E8}"/>
              </a:ext>
            </a:extLst>
          </p:cNvPr>
          <p:cNvSpPr txBox="1"/>
          <p:nvPr/>
        </p:nvSpPr>
        <p:spPr>
          <a:xfrm>
            <a:off x="217715" y="1282376"/>
            <a:ext cx="11756571" cy="4556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 nə edir?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 sahələrdən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BAŞQA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bütün sahələrə mass assignment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icazə verir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 sahələr qorunur (mass assignment zamanı dəyişməz).</a:t>
            </a: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az-Latn-AZ" altLang="en-US" sz="1300"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az-Latn-AZ" altLang="en-US" sz="1300"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az-Latn-AZ" altLang="en-US" sz="1300"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 halda hər şey açıqdır. İstifadəçi istədiyi sahəni dəyişə bilər.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Laravel bunu tövsiyə etmir (xüsusən real layihələrdə), çünki çox təhlükəlidir.</a:t>
            </a: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az-Latn-AZ" altLang="en-US" sz="1300"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Fillable və Guarded birlikdə istifadə oluna bilərmi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? </a:t>
            </a: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❌ Yox! Eyni anda həm fillable, həm də guarded istifadə etmək olmaz. Laravel ikisindən birini nəzərə alır.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539D7B-B918-4C4D-4BA3-09A1427CC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5" y="268333"/>
            <a:ext cx="3543795" cy="5144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A680F2-AF19-4567-91BA-C088C51E8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15" y="3152736"/>
            <a:ext cx="2391109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53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ED9891-7C03-F669-3A5B-F602EE6067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68EEBA-42E3-4287-D747-225E13C30B0C}"/>
              </a:ext>
            </a:extLst>
          </p:cNvPr>
          <p:cNvSpPr txBox="1"/>
          <p:nvPr/>
        </p:nvSpPr>
        <p:spPr>
          <a:xfrm>
            <a:off x="217714" y="255046"/>
            <a:ext cx="11756571" cy="1255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Controller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və ya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metod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daxilində həm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mass assignment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həm də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manual assignment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birgə istifadə etmək çox normal və tövsiyə olunan bir praktikadır, xüsusilə də həssas sahələr (məsələn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admin_status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üçün.</a:t>
            </a: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NÜMUNƏ: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Mass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+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Manual assignment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birlikdə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80A7FD-03D8-CD9F-04DD-586741D38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" y="1735000"/>
            <a:ext cx="6220693" cy="486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373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DB0C82-7EEF-AC6B-F686-D8E4A76F22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67C76D-71ED-984E-8393-58C16B7EA1D5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7553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C4DB00-007D-BE03-53A3-264EA1CB8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AA99C1-1098-8AA6-91CB-018C25474948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4273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E25D7D-A080-F22B-7E8D-36EC82728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33F16A3-A6E8-401E-847B-09570DC6E4CB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B0ADA7-6AD0-C9AE-7F00-1A8363525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768" y="3022994"/>
            <a:ext cx="11383964" cy="37343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5838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36FB83-2319-E233-8D1D-20E6333BA0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D659BA-FD28-D522-4CEE-425D7DB5866A}"/>
              </a:ext>
            </a:extLst>
          </p:cNvPr>
          <p:cNvSpPr txBox="1"/>
          <p:nvPr/>
        </p:nvSpPr>
        <p:spPr>
          <a:xfrm>
            <a:off x="217714" y="255046"/>
            <a:ext cx="11756571" cy="3056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NÜMUNƏ 2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find()-&gt;update()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Tək bir modelin yenilənməsi</a:t>
            </a: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 nə edir?</a:t>
            </a: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Əvvəlcə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 = 3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olan bir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modeli tapılır.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Sonra onun title sahəsi dəyişdirilir.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Sonra həmin dəyişiklik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update()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ilə bazaya yazılır.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Əlavə qeyd:</a:t>
            </a: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 əməliyyatda model yüklənir (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Eloquent instance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olur), sonra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update()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edilir.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64CAD6-C25B-FE56-515A-D33B788C0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4413" y="2313941"/>
            <a:ext cx="5277587" cy="45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890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E040C8-98FA-94CC-586F-4848D74F92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8E49A1-B798-A070-A647-F9DFB6263B13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542726-85E6-0CC1-7105-8CF542271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13" y="1595181"/>
            <a:ext cx="11460174" cy="36676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0611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9D9BA7-2C58-CD22-93C6-27A88003EE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47F0DF-E540-565F-3654-80BF27625A97}"/>
              </a:ext>
            </a:extLst>
          </p:cNvPr>
          <p:cNvSpPr txBox="1"/>
          <p:nvPr/>
        </p:nvSpPr>
        <p:spPr>
          <a:xfrm>
            <a:off x="217714" y="255046"/>
            <a:ext cx="11756571" cy="24559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NÜMUNƏ 3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where()-&gt;update()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Toplu yeniləmə</a:t>
            </a: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az-Latn-AZ" altLang="en-US" sz="1300"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Bütün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status = 1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olan postlar seçilir.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Onların status sahəsi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0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ilə yenilənir.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⚡ Üstünlüklər: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Çox sürətlidir – Çünki Eloquent model obyektləri yaradılmır.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event-ləri işləmir – Bu daha çox performance üçün istifadə olunur.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A12FDD-B073-BF43-78C8-21E2F6C62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1151" y="2294888"/>
            <a:ext cx="5010849" cy="4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128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6240EE-DBD2-7A3E-CD20-AB6E8B85AC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C10D5A-FD12-3830-25F7-521BE1458789}"/>
              </a:ext>
            </a:extLst>
          </p:cNvPr>
          <p:cNvSpPr txBox="1"/>
          <p:nvPr/>
        </p:nvSpPr>
        <p:spPr>
          <a:xfrm>
            <a:off x="217714" y="255046"/>
            <a:ext cx="11756571" cy="51566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Eloquent model obyektləri yaradılmır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 və "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event-ləri işləmir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 nə deməkdir?</a:t>
            </a: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Cavab 1: Model obyektləri yaradılmır nə deməkdir?</a:t>
            </a: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 zaman Laravel birbaşa SQL sorğusu göndərir:</a:t>
            </a: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modeli ilə əlaqə yaradılmır, yəni: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new Post(...)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obyekt yaradılmır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RAM-da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modelinin bir nüsxəsi tutulmur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 isə daha az resurs istifadə deməkdir → çox sürətli işləyir.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90390E-DF22-7CA8-0C47-142CB5E26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" y="1512671"/>
            <a:ext cx="4001058" cy="5144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95E2EE-1CCF-193A-82A0-D85F8A21B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14" y="3231538"/>
            <a:ext cx="3562847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618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4B06F2-1B19-B4BD-EDCB-A491400D59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36FD8E-659B-0137-6C3C-8B358B6B735E}"/>
              </a:ext>
            </a:extLst>
          </p:cNvPr>
          <p:cNvSpPr txBox="1"/>
          <p:nvPr/>
        </p:nvSpPr>
        <p:spPr>
          <a:xfrm>
            <a:off x="217714" y="255046"/>
            <a:ext cx="11756571" cy="4856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Cavab 2: Model Event-ləri işləmir nə deməkdir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?</a:t>
            </a: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Laravel-də model event-lər var: Əgər sən update() əməliyyatını belə edirsənsə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en-US" sz="1400" b="1">
                <a:solidFill>
                  <a:srgbClr val="00B050"/>
                </a:solidFill>
              </a:rPr>
              <a:t>Manual Assignment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Amma belə edirsənsə: Burada Post model obyektləri yaradılmadığı üçün updating, updated kimi event-lər işə düşmür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en-US" sz="1400" b="1">
                <a:solidFill>
                  <a:srgbClr val="00B050"/>
                </a:solidFill>
              </a:rPr>
              <a:t>Mass Assignment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Mass assignment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daha qısa və performanslıdır, amma təhlükəsizlik üçün $fillable və ya $guarded müəyyən olunmalıdır.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9A015E-9C0B-1CEA-BB79-9C7288E45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" y="1486467"/>
            <a:ext cx="5058481" cy="10193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78502F-A3FA-F172-539C-3F835450A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14" y="3906728"/>
            <a:ext cx="5896798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708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D23305-5B6D-9DB2-C020-B8070E74FE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C9F9CB-7F92-6A16-C512-12140C6F37C9}"/>
              </a:ext>
            </a:extLst>
          </p:cNvPr>
          <p:cNvSpPr txBox="1"/>
          <p:nvPr/>
        </p:nvSpPr>
        <p:spPr>
          <a:xfrm>
            <a:off x="217714" y="255046"/>
            <a:ext cx="11756571" cy="1830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Tövsiyələr (Best Practices)</a:t>
            </a: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CRUD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əməliyyatlarında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create()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və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update()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istifadə etmək koddakı sadəliyi artırır.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update()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ilə birbaşa sorğu göndərmək performans baxımından daha yaxşıdır, amma model event-ləri lazım olduqda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save()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istifadə et.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get()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nəticəsində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Collection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gəldiyini və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update()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və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save()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metodlarının yalnız model obyektində işlədiyini unutma.</a:t>
            </a:r>
          </a:p>
        </p:txBody>
      </p:sp>
    </p:spTree>
    <p:extLst>
      <p:ext uri="{BB962C8B-B14F-4D97-AF65-F5344CB8AC3E}">
        <p14:creationId xmlns:p14="http://schemas.microsoft.com/office/powerpoint/2010/main" val="3310144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81A709-2521-1B3F-7381-EC4B740598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3BAD24-FC8A-6A56-6795-5ED584A897D2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C434C9-F76A-FDB2-6D1A-FA615DE0D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965" y="1576129"/>
            <a:ext cx="11422069" cy="37057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19554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3317</TotalTime>
  <Words>625</Words>
  <Application>Microsoft Office PowerPoint</Application>
  <PresentationFormat>Widescreen</PresentationFormat>
  <Paragraphs>117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345</cp:revision>
  <dcterms:created xsi:type="dcterms:W3CDTF">2025-04-12T11:00:44Z</dcterms:created>
  <dcterms:modified xsi:type="dcterms:W3CDTF">2025-04-25T12:20:12Z</dcterms:modified>
</cp:coreProperties>
</file>