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2" r:id="rId3"/>
    <p:sldId id="383" r:id="rId4"/>
    <p:sldId id="384" r:id="rId5"/>
    <p:sldId id="3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255046"/>
            <a:ext cx="11756571" cy="5598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make:controller HomeController --invokable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komandası Laravel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-də "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invokable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controller yaratmaq üçündür.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1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Invokable Controller nədir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invokable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controller, tək bir metodu (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__invoke</a:t>
            </a:r>
            <a:r>
              <a:rPr kumimoji="0" lang="az-Latn-AZ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olan controller-dir. Bu tip controller-lər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sadə routeları idarə etmək üçün istifadə olunur — məsələn,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səhifəni göstərmək,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form-u göndərmək və s.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invoke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metodunun sadə PHP -də CLASS içində istifadəsi: PHP-də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__invoke() magic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method-dur. Bu metod bir obyekt "function" kimi çağırıldıqda avtomatik işə düşür.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controller obyektini function kimi çağıra bilərik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609C7-603C-CD5C-D91C-3DA76C0B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1" y="3215824"/>
            <a:ext cx="5058481" cy="2010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9F4FFC-87B9-8212-3A34-0E371654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1" y="5962525"/>
            <a:ext cx="642074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68F5-681D-41D1-CF21-09A126B3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042CF-ED82-99A8-6776-F7109D3A19C9}"/>
              </a:ext>
            </a:extLst>
          </p:cNvPr>
          <p:cNvSpPr txBox="1"/>
          <p:nvPr/>
        </p:nvSpPr>
        <p:spPr>
          <a:xfrm>
            <a:off x="217714" y="255046"/>
            <a:ext cx="11756571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İlk öncə əvvəl yaratdığımız </a:t>
            </a:r>
            <a:r>
              <a:rPr lang="az-Latn-AZ" altLang="en-US" sz="1300" b="1">
                <a:latin typeface="Arial" panose="020B0604020202020204" pitchFamily="34" charset="0"/>
              </a:rPr>
              <a:t>HomeController</a:t>
            </a:r>
            <a:r>
              <a:rPr lang="az-Latn-AZ" altLang="en-US" sz="1300">
                <a:latin typeface="Arial" panose="020B0604020202020204" pitchFamily="34" charset="0"/>
              </a:rPr>
              <a:t> faylının adını </a:t>
            </a:r>
            <a:r>
              <a:rPr lang="az-Latn-AZ" altLang="en-US" sz="1300" b="1">
                <a:latin typeface="Arial" panose="020B0604020202020204" pitchFamily="34" charset="0"/>
              </a:rPr>
              <a:t>manual</a:t>
            </a:r>
            <a:r>
              <a:rPr lang="az-Latn-AZ" altLang="en-US" sz="1300">
                <a:latin typeface="Arial" panose="020B0604020202020204" pitchFamily="34" charset="0"/>
              </a:rPr>
              <a:t> olaraq əl ilə dəyişək və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--invokable</a:t>
            </a:r>
            <a:r>
              <a:rPr lang="az-Latn-AZ" altLang="en-US" sz="1300">
                <a:latin typeface="Arial" panose="020B0604020202020204" pitchFamily="34" charset="0"/>
              </a:rPr>
              <a:t> istifadə edərək yenidən bu </a:t>
            </a:r>
            <a:r>
              <a:rPr lang="az-Latn-AZ" altLang="en-US" sz="1300" b="1">
                <a:latin typeface="Arial" panose="020B0604020202020204" pitchFamily="34" charset="0"/>
              </a:rPr>
              <a:t>controller</a:t>
            </a:r>
            <a:r>
              <a:rPr lang="az-Latn-AZ" altLang="en-US" sz="1300">
                <a:latin typeface="Arial" panose="020B0604020202020204" pitchFamily="34" charset="0"/>
              </a:rPr>
              <a:t> -i yaradaq. </a:t>
            </a: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Sonra k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öhnə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HomeController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içindəki kodları bu yeni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HomeController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içinə yerləşdiririk. Şəkil növbəti slaydda....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24E78-F084-020F-35F8-95FAB8FA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935"/>
          <a:stretch/>
        </p:blipFill>
        <p:spPr>
          <a:xfrm>
            <a:off x="217714" y="967283"/>
            <a:ext cx="9069066" cy="137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3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354D1-3D8F-6FB6-7879-653FC562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2D9A0C-9686-6C69-EE1E-96BBFF35128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Invokable controller-lər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-da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aşağıdakı kimi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istifadə olunur: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 adı yazmağa ehtiyac yoxdur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index, store, və 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.) — çünki controller-in tək bir metodu var: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__invoke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D6FCB-7A2C-E743-CEC1-CC8BD68BA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48786"/>
            <a:ext cx="12192000" cy="51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0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480EE-422C-5191-F131-8D447CF3E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2855C-5D7B-267E-5BB4-1E7B9A7B3032}"/>
              </a:ext>
            </a:extLst>
          </p:cNvPr>
          <p:cNvSpPr txBox="1"/>
          <p:nvPr/>
        </p:nvSpPr>
        <p:spPr>
          <a:xfrm>
            <a:off x="217714" y="255046"/>
            <a:ext cx="11756571" cy="215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vaxt istifadə olunur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Kiçik, tək funksiyalı controller-lər üçün (məsələn: profil səhifəsini göstərmək, kontakt formunu göndərmək və s.)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təmiz və sadə kod üçün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SRP (Single Responsibility Principle) prinsipinə uyğun gəlir</a:t>
            </a:r>
          </a:p>
        </p:txBody>
      </p:sp>
    </p:spTree>
    <p:extLst>
      <p:ext uri="{BB962C8B-B14F-4D97-AF65-F5344CB8AC3E}">
        <p14:creationId xmlns:p14="http://schemas.microsoft.com/office/powerpoint/2010/main" val="380725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13524-636B-AF6E-8491-409802BB1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C3E586-2D51-9141-C658-A81AC9CB195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22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216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303</cp:revision>
  <dcterms:created xsi:type="dcterms:W3CDTF">2025-04-12T11:00:44Z</dcterms:created>
  <dcterms:modified xsi:type="dcterms:W3CDTF">2025-04-18T19:15:04Z</dcterms:modified>
</cp:coreProperties>
</file>