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  <p:sldId id="300" r:id="rId3"/>
    <p:sldId id="305" r:id="rId4"/>
    <p:sldId id="306" r:id="rId5"/>
    <p:sldId id="307" r:id="rId6"/>
    <p:sldId id="301" r:id="rId7"/>
    <p:sldId id="308" r:id="rId8"/>
    <p:sldId id="309" r:id="rId9"/>
    <p:sldId id="310" r:id="rId10"/>
    <p:sldId id="311" r:id="rId11"/>
    <p:sldId id="31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491FF-5477-FBE4-1623-4B12DD170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DE1AAB-923E-7556-B5AC-54D95192646E}"/>
              </a:ext>
            </a:extLst>
          </p:cNvPr>
          <p:cNvSpPr txBox="1"/>
          <p:nvPr/>
        </p:nvSpPr>
        <p:spPr>
          <a:xfrm>
            <a:off x="217714" y="255046"/>
            <a:ext cx="11756571" cy="95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en-US" sz="1300">
                <a:latin typeface="Arial" panose="020B0604020202020204" pitchFamily="34" charset="0"/>
              </a:rPr>
              <a:t>Laragon </a:t>
            </a:r>
            <a:r>
              <a:rPr lang="az-Latn-AZ" altLang="en-US" sz="1300">
                <a:latin typeface="Arial" panose="020B0604020202020204" pitchFamily="34" charset="0"/>
              </a:rPr>
              <a:t>istifadə edərkən, brazuerdə `</a:t>
            </a:r>
            <a:r>
              <a:rPr lang="az-Latn-AZ" altLang="en-US" sz="1300" u="sng">
                <a:solidFill>
                  <a:srgbClr val="00B0F0"/>
                </a:solidFill>
                <a:latin typeface="Arial" panose="020B0604020202020204" pitchFamily="34" charset="0"/>
              </a:rPr>
              <a:t>http://localhost/phpmyadmin</a:t>
            </a:r>
            <a:r>
              <a:rPr lang="az-Latn-AZ" altLang="en-US" sz="1300">
                <a:latin typeface="Arial" panose="020B0604020202020204" pitchFamily="34" charset="0"/>
              </a:rPr>
              <a:t>` yazdıqda, aşağı şəkildə olduğu kimi bir xəbərdarlıq mesajı alırıq. Yəni bu linkə daxil olma icazəmiz yoxdur. 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C88499-56E7-B328-907A-33390C961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33364"/>
            <a:ext cx="5658640" cy="31246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2285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7C0F7-D51B-6B8A-BE2B-BE4CB1885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D77A88-4EAA-1A09-122D-0C325F0AAC63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990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83359-FAB5-4A92-5BF1-4A6FFAC5B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8B2FDD-3A9E-0187-A385-B0D14E0CD3D4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83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ECC7B-7CA2-801C-0067-E7F5534A9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0846AD-B160-6DA0-48B5-84D52645A61E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altLang="en-US" sz="1300">
                <a:latin typeface="Arial" panose="020B0604020202020204" pitchFamily="34" charset="0"/>
              </a:rPr>
              <a:t>İlk öncə daxil oluruq `</a:t>
            </a:r>
            <a:r>
              <a:rPr lang="az-Latn-AZ" altLang="en-US" sz="1300" u="sng">
                <a:solidFill>
                  <a:srgbClr val="00B0F0"/>
                </a:solidFill>
                <a:latin typeface="Arial" panose="020B0604020202020204" pitchFamily="34" charset="0"/>
              </a:rPr>
              <a:t>https://www.phpmyadmin.net</a:t>
            </a:r>
            <a:r>
              <a:rPr lang="az-Latn-AZ" altLang="en-US" sz="1300">
                <a:latin typeface="Arial" panose="020B0604020202020204" pitchFamily="34" charset="0"/>
              </a:rPr>
              <a:t>` saytına və phpMyAdmin üçün </a:t>
            </a:r>
            <a:r>
              <a:rPr lang="en-US" altLang="en-US" sz="1300" b="1">
                <a:latin typeface="Arial" panose="020B0604020202020204" pitchFamily="34" charset="0"/>
              </a:rPr>
              <a:t>RAR</a:t>
            </a:r>
            <a:r>
              <a:rPr lang="en-US" altLang="en-US" sz="1300">
                <a:latin typeface="Arial" panose="020B0604020202020204" pitchFamily="34" charset="0"/>
              </a:rPr>
              <a:t> </a:t>
            </a:r>
            <a:r>
              <a:rPr lang="az-Latn-AZ" altLang="en-US" sz="1300">
                <a:latin typeface="Arial" panose="020B0604020202020204" pitchFamily="34" charset="0"/>
              </a:rPr>
              <a:t>faylını komputerə endiririk.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4C2172-F890-64EC-5299-848606579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8569"/>
            <a:ext cx="12192000" cy="335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90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A697C-2BF6-BB9A-0BE0-C9FDC57FF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18A76F-9681-2149-83FF-EC2D90D18AD7}"/>
              </a:ext>
            </a:extLst>
          </p:cNvPr>
          <p:cNvSpPr txBox="1"/>
          <p:nvPr/>
        </p:nvSpPr>
        <p:spPr>
          <a:xfrm>
            <a:off x="113122" y="255046"/>
            <a:ext cx="2073897" cy="275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altLang="en-US" sz="1300">
                <a:latin typeface="Arial" panose="020B0604020202020204" pitchFamily="34" charset="0"/>
              </a:rPr>
              <a:t>Sonra </a:t>
            </a:r>
            <a:r>
              <a:rPr lang="en-US" altLang="en-US" sz="1300" b="1">
                <a:latin typeface="Arial" panose="020B0604020202020204" pitchFamily="34" charset="0"/>
              </a:rPr>
              <a:t>RAR</a:t>
            </a:r>
            <a:r>
              <a:rPr lang="en-US" altLang="en-US" sz="1300">
                <a:latin typeface="Arial" panose="020B0604020202020204" pitchFamily="34" charset="0"/>
              </a:rPr>
              <a:t> </a:t>
            </a:r>
            <a:r>
              <a:rPr lang="az-Latn-AZ" altLang="en-US" sz="1300">
                <a:latin typeface="Arial" panose="020B0604020202020204" pitchFamily="34" charset="0"/>
              </a:rPr>
              <a:t>faylının içindəki qovluğu, </a:t>
            </a:r>
            <a:r>
              <a:rPr lang="az-Latn-AZ" altLang="en-US" sz="1300" b="1">
                <a:latin typeface="Arial" panose="020B0604020202020204" pitchFamily="34" charset="0"/>
              </a:rPr>
              <a:t>Laragon</a:t>
            </a:r>
            <a:r>
              <a:rPr lang="az-Latn-AZ" altLang="en-US" sz="1300">
                <a:latin typeface="Arial" panose="020B0604020202020204" pitchFamily="34" charset="0"/>
              </a:rPr>
              <a:t> -nun </a:t>
            </a:r>
            <a:r>
              <a:rPr lang="az-Latn-AZ" altLang="en-US" sz="1300" b="1">
                <a:solidFill>
                  <a:srgbClr val="FF0000"/>
                </a:solidFill>
                <a:latin typeface="Arial" panose="020B0604020202020204" pitchFamily="34" charset="0"/>
              </a:rPr>
              <a:t>apps</a:t>
            </a:r>
            <a:r>
              <a:rPr lang="az-Latn-AZ" altLang="en-US" sz="1300">
                <a:latin typeface="Arial" panose="020B0604020202020204" pitchFamily="34" charset="0"/>
              </a:rPr>
              <a:t> qovluğuna köçürürük və adını </a:t>
            </a:r>
            <a:r>
              <a:rPr lang="az-Latn-AZ" altLang="en-US" sz="1300" b="1">
                <a:solidFill>
                  <a:srgbClr val="FF0000"/>
                </a:solidFill>
                <a:latin typeface="Arial" panose="020B0604020202020204" pitchFamily="34" charset="0"/>
              </a:rPr>
              <a:t>phpMyAdmin</a:t>
            </a:r>
            <a:r>
              <a:rPr lang="az-Latn-AZ" altLang="en-US" sz="1300">
                <a:latin typeface="Arial" panose="020B0604020202020204" pitchFamily="34" charset="0"/>
              </a:rPr>
              <a:t> olaraq dəyişdiririk və </a:t>
            </a:r>
            <a:r>
              <a:rPr lang="az-Latn-AZ" altLang="en-US" sz="1300" b="1">
                <a:latin typeface="Arial" panose="020B0604020202020204" pitchFamily="34" charset="0"/>
              </a:rPr>
              <a:t>Larago</a:t>
            </a:r>
            <a:r>
              <a:rPr lang="az-Latn-AZ" altLang="en-US" sz="1300">
                <a:latin typeface="Arial" panose="020B0604020202020204" pitchFamily="34" charset="0"/>
              </a:rPr>
              <a:t>-nu </a:t>
            </a:r>
            <a:r>
              <a:rPr lang="az-Latn-AZ" altLang="en-US" sz="1300" b="1">
                <a:latin typeface="Arial" panose="020B0604020202020204" pitchFamily="34" charset="0"/>
              </a:rPr>
              <a:t>stop</a:t>
            </a:r>
            <a:r>
              <a:rPr lang="az-Latn-AZ" altLang="en-US" sz="1300">
                <a:latin typeface="Arial" panose="020B0604020202020204" pitchFamily="34" charset="0"/>
              </a:rPr>
              <a:t> edərək yenidən başladırıq.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742659-A67D-1FF9-2A26-3425F86D5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605" y="0"/>
            <a:ext cx="9866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61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E27BE-AAA6-2617-1A8B-079167EF5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CB5021-CAAE-9229-103F-C6F1508D6C2D}"/>
              </a:ext>
            </a:extLst>
          </p:cNvPr>
          <p:cNvSpPr txBox="1"/>
          <p:nvPr/>
        </p:nvSpPr>
        <p:spPr>
          <a:xfrm>
            <a:off x="217714" y="217339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altLang="en-US" sz="1300">
                <a:latin typeface="Arial" panose="020B0604020202020204" pitchFamily="34" charset="0"/>
              </a:rPr>
              <a:t>Səhifəyə </a:t>
            </a:r>
            <a:r>
              <a:rPr lang="az-Latn-AZ" altLang="en-US" sz="1300" b="1">
                <a:latin typeface="Arial" panose="020B0604020202020204" pitchFamily="34" charset="0"/>
              </a:rPr>
              <a:t>Restart</a:t>
            </a:r>
            <a:r>
              <a:rPr lang="az-Latn-AZ" altLang="en-US" sz="1300">
                <a:latin typeface="Arial" panose="020B0604020202020204" pitchFamily="34" charset="0"/>
              </a:rPr>
              <a:t> verdikdə giriş səhifəsinin açıldığını görəcəyik. </a:t>
            </a:r>
            <a:r>
              <a:rPr lang="az-Latn-AZ" altLang="en-US" sz="1300" b="1">
                <a:latin typeface="Arial" panose="020B0604020202020204" pitchFamily="34" charset="0"/>
              </a:rPr>
              <a:t>Username</a:t>
            </a:r>
            <a:r>
              <a:rPr lang="az-Latn-AZ" altLang="en-US" sz="1300">
                <a:latin typeface="Arial" panose="020B0604020202020204" pitchFamily="34" charset="0"/>
              </a:rPr>
              <a:t> yerində </a:t>
            </a:r>
            <a:r>
              <a:rPr lang="az-Latn-AZ" altLang="en-US" sz="1300" b="1">
                <a:solidFill>
                  <a:srgbClr val="FF0000"/>
                </a:solidFill>
                <a:latin typeface="Arial" panose="020B0604020202020204" pitchFamily="34" charset="0"/>
              </a:rPr>
              <a:t>ROOT</a:t>
            </a:r>
            <a:r>
              <a:rPr lang="az-Latn-AZ" altLang="en-US" sz="1300">
                <a:latin typeface="Arial" panose="020B0604020202020204" pitchFamily="34" charset="0"/>
              </a:rPr>
              <a:t> yazaraq </a:t>
            </a:r>
            <a:r>
              <a:rPr lang="az-Latn-AZ" altLang="en-US" sz="1300" b="1">
                <a:latin typeface="Arial" panose="020B0604020202020204" pitchFamily="34" charset="0"/>
              </a:rPr>
              <a:t>Log in </a:t>
            </a:r>
            <a:r>
              <a:rPr lang="az-Latn-AZ" altLang="en-US" sz="1300">
                <a:latin typeface="Arial" panose="020B0604020202020204" pitchFamily="34" charset="0"/>
              </a:rPr>
              <a:t>düyməsini klikləyirik. Şifrə yazmağa ehtiyac yoxdur. 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az-Latn-AZ" sz="1300" b="1"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 olaraq şifrə təyin edilməyibdir.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D2D6D3-CE38-A469-A5DC-1C76014E4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196" y="1561361"/>
            <a:ext cx="10240804" cy="52966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408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EBDEB-5494-C689-3EFB-8AC91B613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CE7E09-675B-84C2-BDCC-5D775A9674DA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altLang="en-US" sz="1300">
                <a:latin typeface="Arial" panose="020B0604020202020204" pitchFamily="34" charset="0"/>
              </a:rPr>
              <a:t>Sistemin işləyib işləmədiyini yoxlamaq etmək üçün </a:t>
            </a:r>
            <a:r>
              <a:rPr lang="az-Latn-AZ" altLang="en-US" sz="1300" b="1">
                <a:latin typeface="Arial" panose="020B0604020202020204" pitchFamily="34" charset="0"/>
              </a:rPr>
              <a:t>TEST</a:t>
            </a:r>
            <a:r>
              <a:rPr lang="az-Latn-AZ" altLang="en-US" sz="1300">
                <a:latin typeface="Arial" panose="020B0604020202020204" pitchFamily="34" charset="0"/>
              </a:rPr>
              <a:t> adında müvəqqəti </a:t>
            </a:r>
            <a:r>
              <a:rPr lang="az-Latn-AZ" altLang="en-US" sz="1300" b="1">
                <a:latin typeface="Arial" panose="020B0604020202020204" pitchFamily="34" charset="0"/>
              </a:rPr>
              <a:t>DB</a:t>
            </a:r>
            <a:r>
              <a:rPr lang="az-Latn-AZ" altLang="en-US" sz="1300">
                <a:latin typeface="Arial" panose="020B0604020202020204" pitchFamily="34" charset="0"/>
              </a:rPr>
              <a:t> yaradırıq. 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61803-C7F4-A1FA-C47C-88106AEBE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567" y="1418466"/>
            <a:ext cx="8659433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18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B4F21-8D09-AF21-43C7-4D095ADC6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7DB6E0-7B45-F862-72F2-ACB0F184D753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altLang="en-US" sz="1300">
                <a:latin typeface="Arial" panose="020B0604020202020204" pitchFamily="34" charset="0"/>
              </a:rPr>
              <a:t>Növbəti girişlərdə şəkildəki kimi </a:t>
            </a:r>
            <a:r>
              <a:rPr lang="az-Latn-AZ" altLang="en-US" sz="1300" b="1">
                <a:latin typeface="Arial" panose="020B0604020202020204" pitchFamily="34" charset="0"/>
              </a:rPr>
              <a:t>phpMyAdmin</a:t>
            </a:r>
            <a:r>
              <a:rPr lang="az-Latn-AZ" altLang="en-US" sz="1300">
                <a:latin typeface="Arial" panose="020B0604020202020204" pitchFamily="34" charset="0"/>
              </a:rPr>
              <a:t> yazısına basmaq kifayətdir.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C53B9-CE9A-FBFA-A33F-682A31AE9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306" y="1094571"/>
            <a:ext cx="6944694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7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164F1-9AE3-B572-820F-BF2AA7794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11FA78-1045-86C7-A295-DB34E17368DF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722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BAEEE-6C30-CCF8-6E92-CFF13C7F1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AA3FF4-F1D2-88E2-4017-47CC168721CD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609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DC467-7D32-2248-E6F6-3422028AD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77300C-14AC-04E0-99C0-C099FCB12E6F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23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131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84</cp:revision>
  <dcterms:created xsi:type="dcterms:W3CDTF">2025-04-12T11:00:44Z</dcterms:created>
  <dcterms:modified xsi:type="dcterms:W3CDTF">2025-04-13T06:10:57Z</dcterms:modified>
</cp:coreProperties>
</file>