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1" r:id="rId3"/>
    <p:sldId id="305" r:id="rId4"/>
    <p:sldId id="306" r:id="rId5"/>
    <p:sldId id="307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491FF-5477-FBE4-1623-4B12DD170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1AAB-923E-7556-B5AC-54D95192646E}"/>
              </a:ext>
            </a:extLst>
          </p:cNvPr>
          <p:cNvSpPr txBox="1"/>
          <p:nvPr/>
        </p:nvSpPr>
        <p:spPr>
          <a:xfrm>
            <a:off x="217714" y="255046"/>
            <a:ext cx="6673279" cy="889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sz="1200" b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 bazası ilə işləmək üçün, </a:t>
            </a:r>
            <a:r>
              <a:rPr lang="az-Latn-AZ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.env 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faylını şəkildəki kimi düzəltmək lazımdır (sağ şəkil):</a:t>
            </a:r>
          </a:p>
          <a:p>
            <a:pPr>
              <a:lnSpc>
                <a:spcPct val="150000"/>
              </a:lnSpc>
              <a:buNone/>
            </a:pPr>
            <a:endParaRPr lang="az-Latn-AZ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Bu məlumatları </a:t>
            </a:r>
            <a:r>
              <a:rPr lang="az-Latn-AZ" sz="1200" b="1">
                <a:latin typeface="Arial" panose="020B0604020202020204" pitchFamily="34" charset="0"/>
                <a:cs typeface="Arial" panose="020B0604020202020204" pitchFamily="34" charset="0"/>
              </a:rPr>
              <a:t>phpMyAdmin</a:t>
            </a:r>
            <a:r>
              <a:rPr lang="az-Latn-AZ" sz="1200">
                <a:latin typeface="Arial" panose="020B0604020202020204" pitchFamily="34" charset="0"/>
                <a:cs typeface="Arial" panose="020B0604020202020204" pitchFamily="34" charset="0"/>
              </a:rPr>
              <a:t> səhifəsindən götürə bilərsiz ( Aşağı şəkil 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0F3AA8-86BE-9BE1-8B2F-FBEB7047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180" y="0"/>
            <a:ext cx="504382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C012F1-DCFA-7FD2-6F08-04C8D3F2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89955"/>
            <a:ext cx="6357041" cy="35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8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B4F21-8D09-AF21-43C7-4D095ADC6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7DB6E0-7B45-F862-72F2-ACB0F184D753}"/>
              </a:ext>
            </a:extLst>
          </p:cNvPr>
          <p:cNvSpPr txBox="1"/>
          <p:nvPr/>
        </p:nvSpPr>
        <p:spPr>
          <a:xfrm>
            <a:off x="217714" y="255046"/>
            <a:ext cx="11756571" cy="3679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  <a:cs typeface="Arial" panose="020B0604020202020204" pitchFamily="34" charset="0"/>
              </a:rPr>
              <a:t>Uyğun məlumatları daxil etdikdən sonra, terminalda təkrar bu əmrləri yazmaq lazımdır: </a:t>
            </a: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 artisan config:clear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xəta olmayacaq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 artisan config:cache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xəta olmayacaq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php artisan cache:clear</a:t>
            </a:r>
            <a:r>
              <a:rPr kumimoji="0" lang="az-Latn-AZ" altLang="en-US" sz="1300" b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xəta olacaq. Çünki ilk öncə </a:t>
            </a:r>
            <a:r>
              <a:rPr lang="en-US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artisan migrate</a:t>
            </a:r>
            <a:r>
              <a:rPr lang="az-Latn-AZ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əmrini yazaraq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Verilənlər bazasını Laravel strukturu üzrə qurur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qurmaq lazımdır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cədvəlləri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yaradır).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Strukturu qurduqdan sonra bu əmri işə salsaq, arıtq heç bir xəta görməyəcəyik.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Bu əmr Laravel layihədəki </a:t>
            </a:r>
            <a:r>
              <a:rPr lang="en-US" sz="13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database/migrations/ 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qovluğunda olan bütün </a:t>
            </a:r>
            <a:r>
              <a:rPr lang="en-US" sz="1300" b="1">
                <a:latin typeface="Arial" panose="020B0604020202020204" pitchFamily="34" charset="0"/>
                <a:cs typeface="Arial" panose="020B0604020202020204" pitchFamily="34" charset="0"/>
              </a:rPr>
              <a:t>migration</a:t>
            </a:r>
            <a:r>
              <a:rPr lang="en-US" sz="1300">
                <a:latin typeface="Arial" panose="020B0604020202020204" pitchFamily="34" charset="0"/>
                <a:cs typeface="Arial" panose="020B0604020202020204" pitchFamily="34" charset="0"/>
              </a:rPr>
              <a:t> fayllarını oxuyur və verilənlər bazasında uyğun cədvəlləri yaradır.</a:t>
            </a: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400"/>
              <a:t>🧩 </a:t>
            </a:r>
            <a:r>
              <a:rPr lang="en-US" sz="1400" b="1"/>
              <a:t>Əlavə əmrlər</a:t>
            </a:r>
            <a:r>
              <a:rPr lang="en-US" sz="1400"/>
              <a:t>:</a:t>
            </a: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20EC04-FD17-525C-1FCE-F656F4DE4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536599"/>
              </p:ext>
            </p:extLst>
          </p:nvPr>
        </p:nvGraphicFramePr>
        <p:xfrm>
          <a:off x="217714" y="3745671"/>
          <a:ext cx="56646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439">
                  <a:extLst>
                    <a:ext uri="{9D8B030D-6E8A-4147-A177-3AD203B41FA5}">
                      <a16:colId xmlns:a16="http://schemas.microsoft.com/office/drawing/2014/main" val="1790224293"/>
                    </a:ext>
                  </a:extLst>
                </a:gridCol>
                <a:gridCol w="3648173">
                  <a:extLst>
                    <a:ext uri="{9D8B030D-6E8A-4147-A177-3AD203B41FA5}">
                      <a16:colId xmlns:a16="http://schemas.microsoft.com/office/drawing/2014/main" val="2753411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Əmr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Təsviri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327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php artisan migrate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Mövcud migration-ları tətbiq edir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596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php artisan migrate:fresh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Bütün cədvəlləri silir və yenidən yaradır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333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php artisan migrate:rollback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Son migration-u geri alır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075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php artisan migrate:reset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Bütün migration-ları geri alır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1539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php artisan migrate:status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Hangi migration-ların tətbiq olunduğunu göstərir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42617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A168B4F-BD9F-42DA-3C2E-7AFE5B4B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590" y="4326903"/>
            <a:ext cx="4525410" cy="25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67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4830B-8417-5A69-51EE-009508727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E27C7F-60E9-A72F-0DDA-1CAE2C8CFF85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 artisan migrate</a:t>
            </a:r>
            <a:r>
              <a:rPr lang="az-Latn-AZ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əmrini yazdıqdan sonra 2ci slayddakı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və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əmrləri xətasiz işləyəcək. Bu əmrləri hər zaman və </a:t>
            </a:r>
            <a:r>
              <a:rPr lang="az-Latn-AZ" sz="13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tez-tez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istifadə etmək vacibdir.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B3452-B61E-D27C-55C1-479B997F0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1268"/>
            <a:ext cx="12192000" cy="51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9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9094B-A337-6DA7-AB92-E43674E13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DA8C6-5335-05E1-64F4-4CCAFCFED8F8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phpMyAdmin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-də isə nəticə aşağı</a:t>
            </a:r>
            <a:r>
              <a:rPr lang="az-Latn-AZ" altLang="en-US" sz="1300">
                <a:latin typeface="Arial" panose="020B0604020202020204" pitchFamily="34" charset="0"/>
              </a:rPr>
              <a:t> şəkildəki kimi görünəcək.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ECD18-281F-7FFA-672F-330D39534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76" y="1651505"/>
            <a:ext cx="9703324" cy="52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10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3E313-1590-C1AF-138F-1CC00B73A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D5A3D7-8F9A-CC6C-C80C-4893C8689BD8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17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95A1-4D20-F359-CBCD-9061AF8E9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8D67D-8826-9ADA-1705-4F89D6BFB400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63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1066</TotalTime>
  <Words>209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114</cp:revision>
  <dcterms:created xsi:type="dcterms:W3CDTF">2025-04-12T11:00:44Z</dcterms:created>
  <dcterms:modified xsi:type="dcterms:W3CDTF">2025-04-13T11:30:57Z</dcterms:modified>
</cp:coreProperties>
</file>