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9" r:id="rId3"/>
    <p:sldId id="310" r:id="rId4"/>
    <p:sldId id="311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3E313-1590-C1AF-138F-1CC00B73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D5A3D7-8F9A-CC6C-C80C-4893C8689BD8}"/>
              </a:ext>
            </a:extLst>
          </p:cNvPr>
          <p:cNvSpPr txBox="1"/>
          <p:nvPr/>
        </p:nvSpPr>
        <p:spPr>
          <a:xfrm>
            <a:off x="217714" y="264472"/>
            <a:ext cx="11756571" cy="163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>
                <a:solidFill>
                  <a:srgbClr val="FF0000"/>
                </a:solidFill>
              </a:rPr>
              <a:t>Artisan CLI</a:t>
            </a:r>
            <a:r>
              <a:rPr lang="en-US" sz="1400">
                <a:solidFill>
                  <a:srgbClr val="FF0000"/>
                </a:solidFill>
              </a:rPr>
              <a:t> </a:t>
            </a:r>
            <a:r>
              <a:rPr lang="en-US" sz="1400"/>
              <a:t>və </a:t>
            </a:r>
            <a:r>
              <a:rPr lang="en-US" sz="1400" b="1">
                <a:solidFill>
                  <a:srgbClr val="FF0000"/>
                </a:solidFill>
              </a:rPr>
              <a:t>Tinker</a:t>
            </a:r>
            <a:r>
              <a:rPr lang="en-US" sz="1400"/>
              <a:t> praktiki alətlərdir.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 b="1">
                <a:solidFill>
                  <a:srgbClr val="00B050"/>
                </a:solidFill>
              </a:rPr>
              <a:t>Artisan CLI (Command Line Interface) - </a:t>
            </a:r>
            <a:r>
              <a:rPr lang="en-US" sz="1400" b="1"/>
              <a:t>Artisan</a:t>
            </a:r>
            <a:r>
              <a:rPr lang="en-US" sz="1400"/>
              <a:t>, Laravel-in daxili komanda xətti interfeysidir. Kod yazmadan bir çox əməliyyatı terminal vasitəsilə yerinə yetirməyə imkan verir.</a:t>
            </a:r>
          </a:p>
          <a:p>
            <a:pPr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php artisan list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/>
              <a:t>Bu komanda mövcud olan bütün Artisan komandalarının siyahısını göstərir.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7F5F9F-0851-F87D-D0D8-8B55676D5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730437"/>
              </p:ext>
            </p:extLst>
          </p:nvPr>
        </p:nvGraphicFramePr>
        <p:xfrm>
          <a:off x="335176" y="2180820"/>
          <a:ext cx="102228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306">
                  <a:extLst>
                    <a:ext uri="{9D8B030D-6E8A-4147-A177-3AD203B41FA5}">
                      <a16:colId xmlns:a16="http://schemas.microsoft.com/office/drawing/2014/main" val="3489512723"/>
                    </a:ext>
                  </a:extLst>
                </a:gridCol>
                <a:gridCol w="6757538">
                  <a:extLst>
                    <a:ext uri="{9D8B030D-6E8A-4147-A177-3AD203B41FA5}">
                      <a16:colId xmlns:a16="http://schemas.microsoft.com/office/drawing/2014/main" val="3693726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/>
                        <a:t>Vacib komandalar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İzahı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74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serve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Laravel development server-i işə salır (http://localhost:8000)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13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route:list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Mövcud bütün route-ların siyahısını göstərir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38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/>
                        <a:t>php artisan make:controller UserController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Yeni controller yaradır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299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make:model Product -m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Yeni model və eyni zamanda migration faylı yaradır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43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make:migration create_users_table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Yeni migration faylı yaradır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37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migrate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Bütün migration fayllarını tətbiq edir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86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db:seed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Seeder fayllarını işə salır (məlumat bazasını doldurmaq üçün)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4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config:cache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Konfiqurasiya fayllarını cache-ləyir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413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cache:clear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Laravel-in cache yaddaşını təmizləyir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80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make:model Post -mcr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Bu bir əmr ilə Post modelini, onun üçün migration (-m), controller (-c) və resource (-r) fayllarını yaradır.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805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17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D1F2B-89D8-75D9-1E0C-69E9B89FC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95986-EE00-2932-F7EB-CFF1F72360E7}"/>
              </a:ext>
            </a:extLst>
          </p:cNvPr>
          <p:cNvSpPr txBox="1"/>
          <p:nvPr/>
        </p:nvSpPr>
        <p:spPr>
          <a:xfrm>
            <a:off x="217714" y="255046"/>
            <a:ext cx="11756571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>
                <a:solidFill>
                  <a:srgbClr val="FF0000"/>
                </a:solidFill>
              </a:rPr>
              <a:t>Tinker</a:t>
            </a:r>
            <a:r>
              <a:rPr 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1400" b="1"/>
              <a:t>-</a:t>
            </a:r>
            <a:r>
              <a:rPr lang="en-US" sz="1400"/>
              <a:t> Laravelə inteqrasiya olunmuş interaktiv </a:t>
            </a:r>
            <a:r>
              <a:rPr lang="en-US" sz="1400" b="1"/>
              <a:t>PHP REPL</a:t>
            </a:r>
            <a:r>
              <a:rPr lang="en-US" sz="1400"/>
              <a:t>-d</a:t>
            </a:r>
            <a:r>
              <a:rPr lang="az-Latn-AZ" sz="1400"/>
              <a:t>ı</a:t>
            </a:r>
            <a:r>
              <a:rPr lang="en-US" sz="1400"/>
              <a:t>r. Yəni: sən kodu terminalda yazıb dərhal nəticəsini görə bilərsən. Model-lərlə testlər, query-lər, və ya data yoxlamaları üçün ideal vasitədir.</a:t>
            </a:r>
            <a:endParaRPr lang="az-Latn-AZ" sz="1400"/>
          </a:p>
          <a:p>
            <a:pPr>
              <a:lnSpc>
                <a:spcPct val="150000"/>
              </a:lnSpc>
              <a:buNone/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artisan tinker</a:t>
            </a:r>
            <a:r>
              <a:rPr lang="az-Latn-AZ" sz="14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/>
              <a:t>Tinker-i işə salmaq </a:t>
            </a:r>
            <a:r>
              <a:rPr lang="az-Latn-AZ" sz="1400"/>
              <a:t>üçün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 bu əmrdən istifadə edilir.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A2DCE-AF09-B1AB-3912-AA015CB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24" y="1844968"/>
            <a:ext cx="8701376" cy="501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9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FFB2E-01A2-63D9-423A-A1174AB9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2EC971-EC25-B071-28A6-67E262BBA88C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4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25FA8-7514-8104-EEA0-C1E080D0D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CC7CD6-9F19-28B4-F4D1-E317F8AD273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13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95A1-4D20-F359-CBCD-9061AF8E9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8D67D-8826-9ADA-1705-4F89D6BFB400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3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240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121</cp:revision>
  <dcterms:created xsi:type="dcterms:W3CDTF">2025-04-12T11:00:44Z</dcterms:created>
  <dcterms:modified xsi:type="dcterms:W3CDTF">2025-04-13T13:18:12Z</dcterms:modified>
</cp:coreProperties>
</file>