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402" r:id="rId3"/>
    <p:sldId id="403" r:id="rId4"/>
    <p:sldId id="406" r:id="rId5"/>
    <p:sldId id="398" r:id="rId6"/>
    <p:sldId id="404" r:id="rId7"/>
    <p:sldId id="405" r:id="rId8"/>
    <p:sldId id="407" r:id="rId9"/>
    <p:sldId id="4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E4C2B-D5C4-22DB-FE0E-D969A90E5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A796A8-05F8-9F2D-6E78-633267E14CE6}"/>
              </a:ext>
            </a:extLst>
          </p:cNvPr>
          <p:cNvSpPr txBox="1"/>
          <p:nvPr/>
        </p:nvSpPr>
        <p:spPr>
          <a:xfrm>
            <a:off x="217714" y="255046"/>
            <a:ext cx="11756571" cy="5018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/>
              <a:t>Bu mövzu Laravel-də </a:t>
            </a:r>
            <a:r>
              <a:rPr lang="en-US" sz="1400" b="1"/>
              <a:t>Form Validation</a:t>
            </a:r>
            <a:r>
              <a:rPr lang="en-US" sz="1400"/>
              <a:t> sistemi</a:t>
            </a:r>
            <a:r>
              <a:rPr lang="az-Latn-AZ" sz="1400"/>
              <a:t> haqqında olacaq.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make:request LoginRequest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edir?</a:t>
            </a: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əmr Laravel-də xüsusi 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sinfi yaradır. Yəni biz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FormRequest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tipində yeni 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yaradaraq form məlumatlarının yoxlanmasını bu sinifə ötürürük.</a:t>
            </a: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400" b="1"/>
              <a:t>Nəticədə yaranır</a:t>
            </a:r>
            <a:r>
              <a:rPr lang="en-US" sz="1400"/>
              <a:t>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LoginRequest nə üçündür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Bu class istifadə olunur ki, validation qaydaları və custom mesajlar birbaşa controller-ə yazılmasın. Bu, kodun: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təmiz və oxunaqlı olmasına,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təkrar istifadəyə yararlı olmasına,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böyük layihələrdə idarənin asanlaşmasına səbəb olur.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F898ED-E6D5-732B-0E4B-3DAD1E01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72" y="0"/>
            <a:ext cx="6328528" cy="1259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C647B6-E750-927E-7E9E-1E67C76F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2952684"/>
            <a:ext cx="2753109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D3A91-306D-5721-164D-F3EED4BA6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62B0C1-2020-7FE8-AA32-6234565354BA}"/>
              </a:ext>
            </a:extLst>
          </p:cNvPr>
          <p:cNvSpPr txBox="1"/>
          <p:nvPr/>
        </p:nvSpPr>
        <p:spPr>
          <a:xfrm>
            <a:off x="217713" y="170205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Niyə public function handleLogin(LoginRequest $request) yazırıq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E6D84-F99D-93EC-64AE-BC84D5B33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6271"/>
            <a:ext cx="12192000" cy="614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3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AEFCB-B528-7286-6C4B-54D652B87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EFDE44-F76A-8E08-E471-286BD6B7E9BF}"/>
              </a:ext>
            </a:extLst>
          </p:cNvPr>
          <p:cNvSpPr txBox="1"/>
          <p:nvPr/>
        </p:nvSpPr>
        <p:spPr>
          <a:xfrm>
            <a:off x="217714" y="255046"/>
            <a:ext cx="11756571" cy="6429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Çünki artıq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$request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Laravel-in əsas Request class-ı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deyil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bizim yaratdığımız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LoginRequest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class-ıdır. Laravel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avtomatik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olaraq onu istifadə edir, çünki bu sinif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FormRequest-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dən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olunur.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bu halda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rules()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metodunu çağırır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daxil olan məlumatları bu qaydalara görə yoxlayır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səhvlər varsa avtomatik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redirect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mesajları 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əldə edirik</a:t>
            </a:r>
          </a:p>
          <a:p>
            <a:pPr>
              <a:lnSpc>
                <a:spcPct val="150000"/>
              </a:lnSpc>
            </a:pPr>
            <a:endParaRPr lang="az-Latn-AZ" altLang="en-US" sz="12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altLang="en-US" sz="12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az-Latn-AZ" altLang="en-US" sz="1200">
                <a:latin typeface="Arial" panose="020B0604020202020204" pitchFamily="34" charset="0"/>
              </a:rPr>
              <a:t>2 nömrəli slaydda, validasiya üçün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LoginRequest </a:t>
            </a:r>
            <a:r>
              <a:rPr lang="az-Latn-AZ" altLang="en-US" sz="1200">
                <a:latin typeface="Arial" panose="020B0604020202020204" pitchFamily="34" charset="0"/>
              </a:rPr>
              <a:t>adlı class yaratmışıq və </a:t>
            </a:r>
            <a:r>
              <a:rPr lang="az-Latn-AZ" altLang="en-US" sz="1200" b="1">
                <a:solidFill>
                  <a:srgbClr val="0070C0"/>
                </a:solidFill>
                <a:latin typeface="Arial" panose="020B0604020202020204" pitchFamily="34" charset="0"/>
              </a:rPr>
              <a:t>rules() </a:t>
            </a:r>
            <a:r>
              <a:rPr lang="az-Latn-AZ" altLang="en-US" sz="1200">
                <a:latin typeface="Arial" panose="020B0604020202020204" pitchFamily="34" charset="0"/>
              </a:rPr>
              <a:t>metodunda nələrin validasiya ediləcəyini yazmışıq. Bu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LoginRequest </a:t>
            </a:r>
            <a:r>
              <a:rPr lang="az-Latn-AZ" altLang="en-US" sz="1200">
                <a:latin typeface="Arial" panose="020B0604020202020204" pitchFamily="34" charset="0"/>
              </a:rPr>
              <a:t>faylında diqqət yetirməmiz gərəkən hissə </a:t>
            </a:r>
            <a:r>
              <a:rPr lang="az-Latn-AZ" altLang="en-US" sz="1200" b="1">
                <a:solidFill>
                  <a:srgbClr val="FF0000"/>
                </a:solidFill>
                <a:latin typeface="Arial" panose="020B0604020202020204" pitchFamily="34" charset="0"/>
              </a:rPr>
              <a:t>authorize() </a:t>
            </a:r>
            <a:r>
              <a:rPr lang="az-Latn-AZ" altLang="en-US" sz="1200">
                <a:latin typeface="Arial" panose="020B0604020202020204" pitchFamily="34" charset="0"/>
              </a:rPr>
              <a:t>metodudur. Bu metod Laravel-in </a:t>
            </a:r>
            <a:r>
              <a:rPr lang="az-Latn-AZ" altLang="en-US" sz="1200" b="1">
                <a:latin typeface="Arial" panose="020B0604020202020204" pitchFamily="34" charset="0"/>
              </a:rPr>
              <a:t>FormRequest</a:t>
            </a:r>
            <a:r>
              <a:rPr lang="az-Latn-AZ" altLang="en-US" sz="1200">
                <a:latin typeface="Arial" panose="020B0604020202020204" pitchFamily="34" charset="0"/>
              </a:rPr>
              <a:t> class-larında olur və istifadəçinin bu </a:t>
            </a:r>
            <a:r>
              <a:rPr lang="az-Latn-AZ" altLang="en-US" sz="1200" b="1">
                <a:latin typeface="Arial" panose="020B0604020202020204" pitchFamily="34" charset="0"/>
              </a:rPr>
              <a:t>request</a:t>
            </a:r>
            <a:r>
              <a:rPr lang="az-Latn-AZ" altLang="en-US" sz="1200">
                <a:latin typeface="Arial" panose="020B0604020202020204" pitchFamily="34" charset="0"/>
              </a:rPr>
              <a:t> -i göndərməyə icazəsi olub-olmadığını yoxlayır.</a:t>
            </a:r>
          </a:p>
          <a:p>
            <a:pPr>
              <a:lnSpc>
                <a:spcPct val="150000"/>
              </a:lnSpc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Niyə belə yoxlama lazımdır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Bu, Laravel-də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authorization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(icazə) sistemi ilə əlaqəlidir. Bəzi hallarda istifadəçilərə müəyyən əməliyyatları etmək qadağan olunmalıdır.</a:t>
            </a:r>
          </a:p>
          <a:p>
            <a:pPr>
              <a:lnSpc>
                <a:spcPct val="150000"/>
              </a:lnSpc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Sadə istifadəçi admin panelə daxil ola bilməz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Qonaq istifadəçi profil redaktə edə bilməz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İstifadəçi yalnız öz yazısını redaktə edə bilər, başqasının yox</a:t>
            </a: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altLang="en-US" sz="12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Sadə dildə desək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authorize() TRUE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qayıdarsa — bu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keçərli sayılır və davam edir</a:t>
            </a:r>
          </a:p>
          <a:p>
            <a:pPr>
              <a:lnSpc>
                <a:spcPct val="150000"/>
              </a:lnSpc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authorize() FALSE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qayıdarsa —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dərhal 403 Forbidden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səhifəsi qaytarır və prosesi dayandırır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5 nömrəli slaydda olduğu kimi.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9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7093B-5027-21EC-CE4A-0B0AF3DF3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F352D5-DE6A-EF5B-5440-CEFF3C6338CF}"/>
              </a:ext>
            </a:extLst>
          </p:cNvPr>
          <p:cNvSpPr txBox="1"/>
          <p:nvPr/>
        </p:nvSpPr>
        <p:spPr>
          <a:xfrm>
            <a:off x="217714" y="255046"/>
            <a:ext cx="11756571" cy="4438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Praktik nümunə (real həyatda)</a:t>
            </a:r>
            <a:r>
              <a:rPr kumimoji="0" lang="az-Latn-AZ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Tutaq ki, yalnız admin istifadəçilər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LoginRequest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göndərə bilsin:</a:t>
            </a: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auth()-&gt;check()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istifadəçi login olubmu?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auth()-&gt;user()-&gt;is_admin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istifadəçi admin-dir?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bu şərtlər ödənməsə, istifadəçi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403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səhv alacaq.</a:t>
            </a: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authorize()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CC5E8-7540-7F02-24C8-974B4B97F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775475"/>
            <a:ext cx="5410088" cy="1263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B2EB2E-B765-E304-ED16-CB22E0A1B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4850109"/>
            <a:ext cx="6392167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1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791AA-62DD-422F-6923-EF1BA372F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60C07B-86F9-E8D2-7A7D-30EF05CEF48E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CF249-C337-24E9-7EEB-D7BB3E922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6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CE62B-9B15-C411-42FF-ACE7C4DCD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38B042-AEBA-DD73-84C4-4913D45C917A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messages() metodu nə edir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 metod sayəsində özəl (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error mesajları təyin edə bilərsən. 🔔 Əgər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messages()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olmasa nə olar? Laravel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mesajlarını istifadə edir (ingiliscə).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6B299-94AB-A230-F1D4-7F90D6DDE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250"/>
            <a:ext cx="12192000" cy="574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AB93BD-9521-6181-20D9-E13A2DE9118D}"/>
              </a:ext>
            </a:extLst>
          </p:cNvPr>
          <p:cNvSpPr txBox="1"/>
          <p:nvPr/>
        </p:nvSpPr>
        <p:spPr>
          <a:xfrm>
            <a:off x="3249889" y="3277608"/>
            <a:ext cx="31509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// validation-dan keçmiş məlumatları geri qaytarır (JSON)</a:t>
            </a:r>
          </a:p>
        </p:txBody>
      </p:sp>
    </p:spTree>
    <p:extLst>
      <p:ext uri="{BB962C8B-B14F-4D97-AF65-F5344CB8AC3E}">
        <p14:creationId xmlns:p14="http://schemas.microsoft.com/office/powerpoint/2010/main" val="349406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95903-B1E4-AAA0-ED40-97CEF0938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91C136-CFE0-77B8-3DC3-C4BFCC510DFD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75EB4-2974-4F2A-8F1C-9F1F2F417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2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33F94-2036-18B9-0156-C5067A18C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F870CD-1075-86D6-9F39-98D9535F130E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370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83D33-C20A-6615-0AE9-693029869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0A5418-8D39-EEC8-2735-C63CA6D9134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14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</TotalTime>
  <Words>387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334</cp:revision>
  <dcterms:created xsi:type="dcterms:W3CDTF">2025-04-12T11:00:44Z</dcterms:created>
  <dcterms:modified xsi:type="dcterms:W3CDTF">2025-04-21T09:07:52Z</dcterms:modified>
</cp:coreProperties>
</file>