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5" r:id="rId2"/>
    <p:sldId id="386" r:id="rId3"/>
    <p:sldId id="387" r:id="rId4"/>
    <p:sldId id="388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578D0-8F46-2ECB-7CFD-524FADE1A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D1ADF0-33F7-C200-D17D-DCEC27FADC43}"/>
              </a:ext>
            </a:extLst>
          </p:cNvPr>
          <p:cNvSpPr txBox="1"/>
          <p:nvPr/>
        </p:nvSpPr>
        <p:spPr>
          <a:xfrm>
            <a:off x="217714" y="219864"/>
            <a:ext cx="11756571" cy="6356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7ci qovluqda, </a:t>
            </a:r>
            <a:r>
              <a:rPr lang="az-Latn-AZ" altLang="en-US" sz="1300" b="1">
                <a:latin typeface="Arial" panose="020B0604020202020204" pitchFamily="34" charset="0"/>
              </a:rPr>
              <a:t>Laragon</a:t>
            </a:r>
            <a:r>
              <a:rPr lang="az-Latn-AZ" altLang="en-US" sz="1300">
                <a:latin typeface="Arial" panose="020B0604020202020204" pitchFamily="34" charset="0"/>
              </a:rPr>
              <a:t> -da, </a:t>
            </a:r>
            <a:r>
              <a:rPr lang="az-Latn-AZ" altLang="en-US" sz="1300" b="1">
                <a:latin typeface="Arial" panose="020B0604020202020204" pitchFamily="34" charset="0"/>
              </a:rPr>
              <a:t>phpMyAdmin</a:t>
            </a:r>
            <a:r>
              <a:rPr lang="az-Latn-AZ" altLang="en-US" sz="1300">
                <a:latin typeface="Arial" panose="020B0604020202020204" pitchFamily="34" charset="0"/>
              </a:rPr>
              <a:t> olmadığı üçün onu necə quraşdıracağımızı keçmişdik və </a:t>
            </a:r>
            <a:r>
              <a:rPr lang="az-Latn-AZ" altLang="en-US" sz="1300" b="1">
                <a:latin typeface="Arial" panose="020B0604020202020204" pitchFamily="34" charset="0"/>
              </a:rPr>
              <a:t>DB</a:t>
            </a:r>
            <a:r>
              <a:rPr lang="az-Latn-AZ" altLang="en-US" sz="1300">
                <a:latin typeface="Arial" panose="020B0604020202020204" pitchFamily="34" charset="0"/>
              </a:rPr>
              <a:t> yaratmışdıq və.s</a:t>
            </a: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Bu dərs isə </a:t>
            </a:r>
            <a:r>
              <a:rPr lang="az-Latn-AZ" altLang="en-US" sz="1300" b="1">
                <a:latin typeface="Arial" panose="020B0604020202020204" pitchFamily="34" charset="0"/>
              </a:rPr>
              <a:t>Laragonun</a:t>
            </a:r>
            <a:r>
              <a:rPr lang="az-Latn-AZ" altLang="en-US" sz="1300">
                <a:latin typeface="Arial" panose="020B0604020202020204" pitchFamily="34" charset="0"/>
              </a:rPr>
              <a:t> özündə </a:t>
            </a:r>
            <a:r>
              <a:rPr lang="az-Latn-AZ" altLang="en-US" sz="1300" b="1">
                <a:latin typeface="Arial" panose="020B0604020202020204" pitchFamily="34" charset="0"/>
              </a:rPr>
              <a:t>DB</a:t>
            </a:r>
            <a:r>
              <a:rPr lang="az-Latn-AZ" altLang="en-US" sz="1300">
                <a:latin typeface="Arial" panose="020B0604020202020204" pitchFamily="34" charset="0"/>
              </a:rPr>
              <a:t> yaratmağı görəcəyik. </a:t>
            </a: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İlk öncə iki çox vacib faylı — </a:t>
            </a:r>
            <a:r>
              <a:rPr lang="az-Latn-AZ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config/database.php </a:t>
            </a:r>
            <a:r>
              <a:rPr lang="az-Latn-AZ" altLang="en-US" sz="1300">
                <a:latin typeface="Arial" panose="020B0604020202020204" pitchFamily="34" charset="0"/>
              </a:rPr>
              <a:t>və </a:t>
            </a:r>
            <a:r>
              <a:rPr lang="az-Latn-AZ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.env </a:t>
            </a:r>
            <a:r>
              <a:rPr lang="az-Latn-AZ" altLang="en-US" sz="1300">
                <a:latin typeface="Arial" panose="020B0604020202020204" pitchFamily="34" charset="0"/>
              </a:rPr>
              <a:t>— ətraflı və aydın izah edək. Laravel layihəsində konfiqurasiya və təhlükəsizlik baxımından bu fayllar çox böyük əhəmiyyət daşıyır.</a:t>
            </a: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1)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config/database.php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 Laravel framework-unda verilənlər bazasının konfiqurasiya faylıdır. Bu faylda Laravel-ə hansı verilənlər bazasından istifadə ediləcəyi və bu verilənlər bazasına necə bağlanacağı göstərilir.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Nəyə görə lazımdır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Laravel-ə deyir ki, hansı verilənlər bazasından istifadə 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Həmçinin çoxlu database driver-ları üçün konfiqurasiya imkanları verir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Məsələn: mysql, sqlite, pgsql, sqlsrv və s.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Qısaca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config/database.php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Laravel-in database bağlantılarını idarə etdiyi əsas konfiqurasiya faylıdır.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DEC2A2-94D9-DADA-AC82-40A46AD67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3398363"/>
            <a:ext cx="4734586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85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A3FD8-3C9B-715E-B751-17AB2AE6F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3D72BF-29DB-ED62-EE79-91863F1B48A5}"/>
              </a:ext>
            </a:extLst>
          </p:cNvPr>
          <p:cNvSpPr txBox="1"/>
          <p:nvPr/>
        </p:nvSpPr>
        <p:spPr>
          <a:xfrm>
            <a:off x="217714" y="255046"/>
            <a:ext cx="11756571" cy="1255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layihəsində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php artisan tinker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vasitəsilə verilənlər bazası bağlantısını sınaqdan keçirmək üçün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DB::connection()-&gt;getPDO();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yazaraq Laravel-in MySQL-ə uğurla bağlandığını yoxlaya bilərik.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Yaxud bu qədər uzatmadan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-si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refresh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edib cədvəllərin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migrate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olub olmadığını görə bilərik. Əgər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migrate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olubdursa deməli hər şey qaydasındadır.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86350D-5157-868C-5A25-2A9ACE050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168770"/>
            <a:ext cx="12192000" cy="468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7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0B2FD-A30B-3888-BC9A-50B789C31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625680-D826-A67A-CB5F-BE3260951C4E}"/>
              </a:ext>
            </a:extLst>
          </p:cNvPr>
          <p:cNvSpPr txBox="1"/>
          <p:nvPr/>
        </p:nvSpPr>
        <p:spPr>
          <a:xfrm>
            <a:off x="217714" y="255046"/>
            <a:ext cx="11756571" cy="5156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php artisan tinker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nədir?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Bu, Laravel-in interaktiv shell konsoludur. Burada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Kod sətirlərini yazıb birbaşa test edə bilərsən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Model, DB, və digər Laravel obyektləri ilə real vaxtda işləyə bilərsən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Bu, xüsusilə Model, DB::table(), Query Builder testləri və Seeder, Factory yoxlamaları üçün istifadə olunur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DB::connection()-&gt;getPDO();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nədir?</a:t>
            </a:r>
          </a:p>
          <a:p>
            <a:pPr>
              <a:lnSpc>
                <a:spcPct val="150000"/>
              </a:lnSpc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framework-unda DB fasadı ilə birbaşa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PDO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obyektinə (PHP Data Object) çıxış əldə edir. Yəni sən MySQL ilə əlaqə qurulub-qurulmadığını yoxlayırsan.</a:t>
            </a:r>
          </a:p>
          <a:p>
            <a:pPr>
              <a:lnSpc>
                <a:spcPct val="150000"/>
              </a:lnSpc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Əgər bağlantı uğurlu olursa, geniş bir PDO obyekt strukturu qaytarır.</a:t>
            </a:r>
          </a:p>
        </p:txBody>
      </p:sp>
    </p:spTree>
    <p:extLst>
      <p:ext uri="{BB962C8B-B14F-4D97-AF65-F5344CB8AC3E}">
        <p14:creationId xmlns:p14="http://schemas.microsoft.com/office/powerpoint/2010/main" val="3391793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EE907-1B8E-F7AC-529E-C415397AA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19C1AE-CF82-9C49-46D5-27475D430E4A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315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8C1A5-AE56-96C9-50E7-7AD462C00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70146E-2FB8-93AE-4BAE-A89C95C41A1F}"/>
              </a:ext>
            </a:extLst>
          </p:cNvPr>
          <p:cNvSpPr txBox="1"/>
          <p:nvPr/>
        </p:nvSpPr>
        <p:spPr>
          <a:xfrm>
            <a:off x="217714" y="255046"/>
            <a:ext cx="11756571" cy="3869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.env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faylı — Laravel layihəsinin mühitə aid gizli və dəyişkən konfiqurasiyalarını saxlayır.</a:t>
            </a:r>
            <a:endParaRPr kumimoji="0" lang="az-Latn-AZ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1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Nəyə görə lazımdır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Tətbiqin fərqli mühitlərdə (local, staging, production) fərqli dəyərlərlə işləməsi üçün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Məlumat bazası, mail server, cache, queue, və digər həssas məlumatları burada saxlayırıq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config() funksiyası ilə bu dəyərləri oxuyur</a:t>
            </a:r>
            <a:endParaRPr kumimoji="0" lang="az-Latn-AZ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az-Latn-AZ" altLang="en-US" sz="110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az-Latn-AZ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.env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faylı təhlükəsizlik baxımından vacibdir!</a:t>
            </a:r>
            <a:endParaRPr kumimoji="0" lang="az-Latn-AZ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fayl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və ya digər versiya sistemlərinə daxil edilmir (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.gitignore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faylına əlavə olunur)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Hər mühit üçün özünəxas fərqli .env faylı olur</a:t>
            </a:r>
            <a:endParaRPr kumimoji="0" lang="az-Latn-AZ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az-Latn-AZ" altLang="en-US" sz="11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Nümunə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.env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faylı hissəsi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97B619-C60B-A559-7911-09A5BF518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961" y="3901702"/>
            <a:ext cx="3308039" cy="2956298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200FF7-05D8-5FC7-8A5B-BD0CF2802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455850"/>
              </p:ext>
            </p:extLst>
          </p:nvPr>
        </p:nvGraphicFramePr>
        <p:xfrm>
          <a:off x="217714" y="445275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488">
                  <a:extLst>
                    <a:ext uri="{9D8B030D-6E8A-4147-A177-3AD203B41FA5}">
                      <a16:colId xmlns:a16="http://schemas.microsoft.com/office/drawing/2014/main" val="2988712685"/>
                    </a:ext>
                  </a:extLst>
                </a:gridCol>
                <a:gridCol w="6375512">
                  <a:extLst>
                    <a:ext uri="{9D8B030D-6E8A-4147-A177-3AD203B41FA5}">
                      <a16:colId xmlns:a16="http://schemas.microsoft.com/office/drawing/2014/main" val="14233553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600"/>
                        <a:t>Açar dəyərlər: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11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Açar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İzah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42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APP_ENV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local, production, staging və 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847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APP_DEBUG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true olduqda error-lar tam görünür, false olduqda gizlədilir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20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DB_*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Database parametrləri (config/database.php faylında istifadə olunur)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279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75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FB766-01B4-7224-82A0-779813879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2C5149-C27F-3CC8-33CD-BD4EEB54F10E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İndi </a:t>
            </a:r>
            <a:r>
              <a:rPr lang="az-Latn-AZ" altLang="en-US" sz="1300" b="1">
                <a:latin typeface="Arial" panose="020B0604020202020204" pitchFamily="34" charset="0"/>
              </a:rPr>
              <a:t>LARAGON</a:t>
            </a:r>
            <a:r>
              <a:rPr lang="az-Latn-AZ" altLang="en-US" sz="1300">
                <a:latin typeface="Arial" panose="020B0604020202020204" pitchFamily="34" charset="0"/>
              </a:rPr>
              <a:t> -nun </a:t>
            </a:r>
            <a:r>
              <a:rPr lang="az-Latn-AZ" altLang="en-US" sz="1300" b="1">
                <a:latin typeface="Arial" panose="020B0604020202020204" pitchFamily="34" charset="0"/>
              </a:rPr>
              <a:t>DB</a:t>
            </a:r>
            <a:r>
              <a:rPr lang="az-Latn-AZ" altLang="en-US" sz="1300">
                <a:latin typeface="Arial" panose="020B0604020202020204" pitchFamily="34" charset="0"/>
              </a:rPr>
              <a:t> -si ilə işləmək üçün gərəkli olan mühidi açaq. Bunun üçün şəkildəki kimi </a:t>
            </a:r>
            <a:r>
              <a:rPr lang="az-Latn-AZ" altLang="en-US" sz="1300" b="1">
                <a:solidFill>
                  <a:srgbClr val="0070C0"/>
                </a:solidFill>
                <a:latin typeface="Arial" panose="020B0604020202020204" pitchFamily="34" charset="0"/>
              </a:rPr>
              <a:t>HeidiSQL</a:t>
            </a:r>
            <a:r>
              <a:rPr lang="az-Latn-AZ" altLang="en-US" sz="1300">
                <a:latin typeface="Arial" panose="020B0604020202020204" pitchFamily="34" charset="0"/>
              </a:rPr>
              <a:t> yazısına klikləyirik.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ADC46-7ED1-C439-8C1D-009BD6A7C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991" y="1875730"/>
            <a:ext cx="6516009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CB701-F208-AC8A-D3A2-C70A07D45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2A698D-A49B-6738-C5FD-BE7AC32CB051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Sonra `</a:t>
            </a:r>
            <a:r>
              <a:rPr lang="az-Latn-AZ" altLang="en-US" sz="1300" b="1">
                <a:solidFill>
                  <a:srgbClr val="0070C0"/>
                </a:solidFill>
                <a:latin typeface="Arial" panose="020B0604020202020204" pitchFamily="34" charset="0"/>
              </a:rPr>
              <a:t>laravel</a:t>
            </a:r>
            <a:r>
              <a:rPr lang="az-Latn-AZ" altLang="en-US" sz="1300">
                <a:latin typeface="Arial" panose="020B0604020202020204" pitchFamily="34" charset="0"/>
              </a:rPr>
              <a:t>` adında yeni bir </a:t>
            </a:r>
            <a:r>
              <a:rPr lang="az-Latn-AZ" altLang="en-US" sz="1300" b="1">
                <a:solidFill>
                  <a:srgbClr val="00B050"/>
                </a:solidFill>
                <a:latin typeface="Arial" panose="020B0604020202020204" pitchFamily="34" charset="0"/>
              </a:rPr>
              <a:t>session</a:t>
            </a:r>
            <a:r>
              <a:rPr lang="az-Latn-AZ" altLang="en-US" sz="1300">
                <a:latin typeface="Arial" panose="020B0604020202020204" pitchFamily="34" charset="0"/>
              </a:rPr>
              <a:t> yaradırıq. BU session -nın host adresi </a:t>
            </a:r>
            <a:r>
              <a:rPr lang="az-Latn-AZ" altLang="en-US" sz="1300" b="1">
                <a:solidFill>
                  <a:srgbClr val="0070C0"/>
                </a:solidFill>
                <a:latin typeface="Arial" panose="020B0604020202020204" pitchFamily="34" charset="0"/>
              </a:rPr>
              <a:t>127.0.0.1 </a:t>
            </a:r>
            <a:r>
              <a:rPr lang="az-Latn-AZ" altLang="en-US" sz="1300">
                <a:latin typeface="Arial" panose="020B0604020202020204" pitchFamily="34" charset="0"/>
              </a:rPr>
              <a:t>-dir. 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8CE1C9-6659-CBCA-3B5E-B4BA36292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198" y="2332994"/>
            <a:ext cx="8792802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3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85171-73D4-3EE8-A7D9-E40B8C1C4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CF44D3-EFE8-74B3-6311-757CC729D770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Sonra </a:t>
            </a:r>
            <a:r>
              <a:rPr lang="az-Latn-AZ" altLang="en-US" sz="1300" b="1">
                <a:latin typeface="Arial" panose="020B0604020202020204" pitchFamily="34" charset="0"/>
              </a:rPr>
              <a:t>Laravel session </a:t>
            </a:r>
            <a:r>
              <a:rPr lang="az-Latn-AZ" altLang="en-US" sz="1300">
                <a:latin typeface="Arial" panose="020B0604020202020204" pitchFamily="34" charset="0"/>
              </a:rPr>
              <a:t>-nın içinə daxil olaraq </a:t>
            </a:r>
            <a:r>
              <a:rPr lang="az-Latn-AZ" altLang="en-US" sz="1300" b="1">
                <a:latin typeface="Arial" panose="020B0604020202020204" pitchFamily="34" charset="0"/>
              </a:rPr>
              <a:t>laravel_test </a:t>
            </a:r>
            <a:r>
              <a:rPr lang="az-Latn-AZ" altLang="en-US" sz="1300">
                <a:latin typeface="Arial" panose="020B0604020202020204" pitchFamily="34" charset="0"/>
              </a:rPr>
              <a:t>adında </a:t>
            </a:r>
            <a:r>
              <a:rPr lang="az-Latn-AZ" altLang="en-US" sz="1300" b="1">
                <a:latin typeface="Arial" panose="020B0604020202020204" pitchFamily="34" charset="0"/>
              </a:rPr>
              <a:t>DB</a:t>
            </a:r>
            <a:r>
              <a:rPr lang="az-Latn-AZ" altLang="en-US" sz="1300">
                <a:latin typeface="Arial" panose="020B0604020202020204" pitchFamily="34" charset="0"/>
              </a:rPr>
              <a:t> yaradırıq.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DAB813-D0B6-4D6C-7554-291342680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54088"/>
            <a:ext cx="12192000" cy="550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2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1FCF5-32EB-041D-060B-16059FF14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1DA251-9534-6A40-CAA9-5E9796D31062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 b="1">
                <a:latin typeface="Arial" panose="020B0604020202020204" pitchFamily="34" charset="0"/>
              </a:rPr>
              <a:t>DB</a:t>
            </a:r>
            <a:r>
              <a:rPr lang="az-Latn-AZ" altLang="en-US" sz="1300">
                <a:latin typeface="Arial" panose="020B0604020202020204" pitchFamily="34" charset="0"/>
              </a:rPr>
              <a:t> -in içi hələki boşdur.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71B1C-E268-6FF8-A1B1-AD982AA9D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7010"/>
            <a:ext cx="12192000" cy="549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0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74D9E-9BE3-4C37-0645-6A17A53AF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D83769-E67A-4D82-F832-AE9BC90E9A39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Sonra </a:t>
            </a:r>
            <a:r>
              <a:rPr lang="az-Latn-AZ" altLang="en-US" sz="1300" b="1">
                <a:solidFill>
                  <a:srgbClr val="0070C0"/>
                </a:solidFill>
                <a:latin typeface="Arial" panose="020B0604020202020204" pitchFamily="34" charset="0"/>
              </a:rPr>
              <a:t>.env </a:t>
            </a:r>
            <a:r>
              <a:rPr lang="az-Latn-AZ" altLang="en-US" sz="1300">
                <a:latin typeface="Arial" panose="020B0604020202020204" pitchFamily="34" charset="0"/>
              </a:rPr>
              <a:t>faylında doğru </a:t>
            </a:r>
            <a:r>
              <a:rPr lang="az-Latn-AZ" altLang="en-US" sz="1300" b="1">
                <a:solidFill>
                  <a:srgbClr val="00B050"/>
                </a:solidFill>
                <a:latin typeface="Arial" panose="020B0604020202020204" pitchFamily="34" charset="0"/>
              </a:rPr>
              <a:t>host</a:t>
            </a:r>
            <a:r>
              <a:rPr lang="az-Latn-AZ" altLang="en-US" sz="1300">
                <a:latin typeface="Arial" panose="020B0604020202020204" pitchFamily="34" charset="0"/>
              </a:rPr>
              <a:t>, </a:t>
            </a:r>
            <a:r>
              <a:rPr lang="az-Latn-AZ" altLang="en-US" sz="1300" b="1">
                <a:solidFill>
                  <a:srgbClr val="00B050"/>
                </a:solidFill>
                <a:latin typeface="Arial" panose="020B0604020202020204" pitchFamily="34" charset="0"/>
              </a:rPr>
              <a:t>port</a:t>
            </a:r>
            <a:r>
              <a:rPr lang="az-Latn-AZ" altLang="en-US" sz="1300">
                <a:latin typeface="Arial" panose="020B0604020202020204" pitchFamily="34" charset="0"/>
              </a:rPr>
              <a:t>, </a:t>
            </a:r>
            <a:r>
              <a:rPr lang="az-Latn-AZ" altLang="en-US" sz="1300" b="1">
                <a:solidFill>
                  <a:srgbClr val="00B050"/>
                </a:solidFill>
                <a:latin typeface="Arial" panose="020B0604020202020204" pitchFamily="34" charset="0"/>
              </a:rPr>
              <a:t>databse</a:t>
            </a:r>
            <a:r>
              <a:rPr lang="az-Latn-AZ" altLang="en-US" sz="1300">
                <a:latin typeface="Arial" panose="020B0604020202020204" pitchFamily="34" charset="0"/>
              </a:rPr>
              <a:t> və </a:t>
            </a:r>
            <a:r>
              <a:rPr lang="az-Latn-AZ" altLang="en-US" sz="1300" b="1">
                <a:solidFill>
                  <a:srgbClr val="00B050"/>
                </a:solidFill>
                <a:latin typeface="Arial" panose="020B0604020202020204" pitchFamily="34" charset="0"/>
              </a:rPr>
              <a:t>connection</a:t>
            </a:r>
            <a:r>
              <a:rPr lang="az-Latn-AZ" altLang="en-US" sz="1300">
                <a:latin typeface="Arial" panose="020B0604020202020204" pitchFamily="34" charset="0"/>
              </a:rPr>
              <a:t> adları yazaraq</a:t>
            </a:r>
          </a:p>
          <a:p>
            <a:pPr>
              <a:lnSpc>
                <a:spcPct val="150000"/>
              </a:lnSpc>
              <a:buNone/>
            </a:pP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terminalda</a:t>
            </a:r>
            <a:r>
              <a:rPr lang="az-Latn-AZ" altLang="en-US" sz="1300">
                <a:latin typeface="Arial" panose="020B0604020202020204" pitchFamily="34" charset="0"/>
              </a:rPr>
              <a:t>, </a:t>
            </a:r>
            <a:r>
              <a:rPr lang="az-Latn-AZ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php artisan migrate </a:t>
            </a:r>
            <a:r>
              <a:rPr lang="az-Latn-AZ" altLang="en-US" sz="1300">
                <a:latin typeface="Arial" panose="020B0604020202020204" pitchFamily="34" charset="0"/>
              </a:rPr>
              <a:t>əmrini işə salırıq ki, </a:t>
            </a:r>
            <a:r>
              <a:rPr lang="az-Latn-AZ" altLang="en-US" sz="1300" b="1">
                <a:latin typeface="Arial" panose="020B0604020202020204" pitchFamily="34" charset="0"/>
              </a:rPr>
              <a:t>DB</a:t>
            </a:r>
            <a:r>
              <a:rPr lang="az-Latn-AZ" altLang="en-US" sz="1300">
                <a:latin typeface="Arial" panose="020B0604020202020204" pitchFamily="34" charset="0"/>
              </a:rPr>
              <a:t> -də miqrasiyalar yaradılsın.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893D95-A24A-5E18-776A-976EC8BC3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655" y="0"/>
            <a:ext cx="39513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E4945-EDA6-535B-BCE3-9EB806E17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B74DD5-5C17-4645-10F3-04C14E5948FB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Sonra </a:t>
            </a:r>
            <a:r>
              <a:rPr lang="az-Latn-AZ" altLang="en-US" sz="1300" b="1">
                <a:latin typeface="Arial" panose="020B0604020202020204" pitchFamily="34" charset="0"/>
              </a:rPr>
              <a:t>DB</a:t>
            </a:r>
            <a:r>
              <a:rPr lang="az-Latn-AZ" altLang="en-US" sz="1300">
                <a:latin typeface="Arial" panose="020B0604020202020204" pitchFamily="34" charset="0"/>
              </a:rPr>
              <a:t> -si </a:t>
            </a:r>
            <a:r>
              <a:rPr lang="az-Latn-AZ" altLang="en-US" sz="1300" b="1">
                <a:solidFill>
                  <a:srgbClr val="00B050"/>
                </a:solidFill>
                <a:latin typeface="Arial" panose="020B0604020202020204" pitchFamily="34" charset="0"/>
              </a:rPr>
              <a:t>refresh</a:t>
            </a:r>
            <a:r>
              <a:rPr lang="az-Latn-AZ" altLang="en-US" sz="1300">
                <a:latin typeface="Arial" panose="020B0604020202020204" pitchFamily="34" charset="0"/>
              </a:rPr>
              <a:t> edərək miqrasiyaların yaradılıb yaradılmadığından əmin olun.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4D9B29-83B0-30D9-4E3E-019008EFF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590"/>
            <a:ext cx="12192000" cy="547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0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211E1-9337-32FE-5128-BFCE6F820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6897B5-1002-CE4A-785B-441426A1A03D}"/>
              </a:ext>
            </a:extLst>
          </p:cNvPr>
          <p:cNvSpPr txBox="1"/>
          <p:nvPr/>
        </p:nvSpPr>
        <p:spPr>
          <a:xfrm>
            <a:off x="217715" y="255046"/>
            <a:ext cx="1497964" cy="277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Əgər </a:t>
            </a:r>
            <a:r>
              <a:rPr lang="az-Latn-AZ" altLang="en-US" sz="1300" b="1">
                <a:latin typeface="Arial" panose="020B0604020202020204" pitchFamily="34" charset="0"/>
              </a:rPr>
              <a:t>host</a:t>
            </a:r>
            <a:r>
              <a:rPr lang="az-Latn-AZ" altLang="en-US" sz="1300">
                <a:latin typeface="Arial" panose="020B0604020202020204" pitchFamily="34" charset="0"/>
              </a:rPr>
              <a:t> adını düz yazmasaq şəkildəki kimi xəta olacaq.</a:t>
            </a: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az-Latn-AZ" altLang="en-US" sz="1050" b="1">
                <a:solidFill>
                  <a:srgbClr val="FF0000"/>
                </a:solidFill>
                <a:latin typeface="Arial" panose="020B0604020202020204" pitchFamily="34" charset="0"/>
              </a:rPr>
              <a:t>DB_HOST=laravel2</a:t>
            </a:r>
          </a:p>
          <a:p>
            <a:pPr>
              <a:lnSpc>
                <a:spcPct val="150000"/>
              </a:lnSpc>
              <a:buNone/>
            </a:pPr>
            <a:endParaRPr lang="az-Latn-AZ" altLang="en-US" sz="105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az-Latn-AZ" altLang="en-US" sz="1050" b="1">
                <a:latin typeface="Arial" panose="020B0604020202020204" pitchFamily="34" charset="0"/>
              </a:rPr>
              <a:t>HOST</a:t>
            </a:r>
            <a:r>
              <a:rPr lang="az-Latn-AZ" altLang="en-US" sz="1050">
                <a:latin typeface="Arial" panose="020B0604020202020204" pitchFamily="34" charset="0"/>
              </a:rPr>
              <a:t> adı isə </a:t>
            </a:r>
            <a:r>
              <a:rPr lang="az-Latn-AZ" altLang="en-US" sz="1050" b="1">
                <a:latin typeface="Arial" panose="020B0604020202020204" pitchFamily="34" charset="0"/>
              </a:rPr>
              <a:t>127.0.0.1</a:t>
            </a:r>
            <a:r>
              <a:rPr lang="az-Latn-AZ" altLang="en-US" sz="1050">
                <a:latin typeface="Arial" panose="020B0604020202020204" pitchFamily="34" charset="0"/>
              </a:rPr>
              <a:t> yaxud </a:t>
            </a:r>
            <a:r>
              <a:rPr lang="az-Latn-AZ" altLang="en-US" sz="1050" b="1">
                <a:latin typeface="Arial" panose="020B0604020202020204" pitchFamily="34" charset="0"/>
              </a:rPr>
              <a:t>localhost</a:t>
            </a:r>
            <a:r>
              <a:rPr lang="az-Latn-AZ" altLang="en-US" sz="1050">
                <a:latin typeface="Arial" panose="020B0604020202020204" pitchFamily="34" charset="0"/>
              </a:rPr>
              <a:t> olmalıdır.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50274-A676-BF47-D735-0F9EAE76E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270" y="0"/>
            <a:ext cx="10302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2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562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310</cp:revision>
  <dcterms:created xsi:type="dcterms:W3CDTF">2025-04-12T11:00:44Z</dcterms:created>
  <dcterms:modified xsi:type="dcterms:W3CDTF">2025-04-21T12:50:00Z</dcterms:modified>
</cp:coreProperties>
</file>