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635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Migration nədir?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Migration, Laravel-də verilənlər bazasının (database) strukturunu idarə etmək üçün istifadə olunan bir vasitədir. Belə düşünün: migration-lar verilənlər bazasında yaratmaq istədiyiniz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cədvəlləri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sütunları, dəyişiklikləri təsvir edən bir növ sistemidir.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 səviyyəsində yazılır (PHP ilə)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Komanda ilə tətbiq olunur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Yəni, kodu yazdıqdan sonra, DB -ə cədvəli yerləşdirmək üçün terminalda bu əmr yazılır.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migrate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Verilənlər bazası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nın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dizaynı kod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içində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saxlanılır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Eyni layihə üzərində işləyən developer-lər eyni miqrasiya faylını istifadə edərək eyni strukturu əldə edirlər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php artisan make:migration create_posts_table əmri nə edir?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database/migrations/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qovluğunda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vaxt möhürü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bir PHP faylı yaradır.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Faylın içində avtomatik olaraq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up()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down()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funksiyaları olan bir class olur.</a:t>
            </a: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Əmr adındakı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create_posts_table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hissəsinə əsasən Laravel avtomatik başa düşür ki, bu migration "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adlı bir cədvəl yaratmaq üçündür.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8AE99-E41F-28CE-A59B-27578FED5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4942535"/>
            <a:ext cx="759248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311607"/>
            <a:ext cx="11756571" cy="3956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Migration-a ad verərkən nələrə diqqət etmək lazımdır?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Adlandırmada aşağıdakılara diqqət edilməlidir: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create_&lt;table_name&gt;_table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formatına riayət edin.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adını cəmdə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plural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yazın. Laravel konvensiyası budur.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Düzgün: create_posts_table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Səhv: create_post_table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Niyə cəmdə?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adlarını əlaqələndirərkən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tək, </a:t>
            </a:r>
            <a:r>
              <a:rPr kumimoji="0" lang="en-US" altLang="en-US" sz="13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cəmdə olur: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 Post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Table: posts</a:t>
            </a:r>
          </a:p>
        </p:txBody>
      </p:sp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5C0-3607-B09E-E94F-C184662F7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2FF2B2-BF38-4CC7-FC1E-578E8797A214}"/>
              </a:ext>
            </a:extLst>
          </p:cNvPr>
          <p:cNvSpPr txBox="1"/>
          <p:nvPr/>
        </p:nvSpPr>
        <p:spPr>
          <a:xfrm>
            <a:off x="217714" y="255046"/>
            <a:ext cx="11756571" cy="587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up() və down() funksiyaları nə edir?</a:t>
            </a:r>
            <a:endParaRPr kumimoji="0" lang="az-Latn-AZ" altLang="en-US" sz="1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200">
                <a:latin typeface="Arial" panose="020B0604020202020204" pitchFamily="34" charset="0"/>
              </a:rPr>
              <a:t>✔ </a:t>
            </a:r>
            <a:r>
              <a:rPr lang="az-Latn-AZ" altLang="en-US" sz="1200" b="1">
                <a:solidFill>
                  <a:srgbClr val="0070C0"/>
                </a:solidFill>
                <a:latin typeface="Arial" panose="020B0604020202020204" pitchFamily="34" charset="0"/>
              </a:rPr>
              <a:t>up() funksiyası</a:t>
            </a:r>
            <a:r>
              <a:rPr lang="az-Latn-AZ" altLang="en-US" sz="1200">
                <a:latin typeface="Arial" panose="020B0604020202020204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200">
                <a:latin typeface="Arial" panose="020B0604020202020204" pitchFamily="34" charset="0"/>
              </a:rPr>
              <a:t>Migration tətbiq olunarkən (</a:t>
            </a:r>
            <a:r>
              <a:rPr lang="az-Latn-AZ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php artisan migrate</a:t>
            </a:r>
            <a:r>
              <a:rPr lang="az-Latn-AZ" altLang="en-US" sz="1200">
                <a:latin typeface="Arial" panose="020B0604020202020204" pitchFamily="34" charset="0"/>
              </a:rPr>
              <a:t>) icra olunur.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200">
                <a:latin typeface="Arial" panose="020B0604020202020204" pitchFamily="34" charset="0"/>
              </a:rPr>
              <a:t>Burada posts adlı bir cədvəl yaradılır və id, created_at, updated_at sahələri daxil edilir.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altLang="en-US" sz="1200">
                <a:latin typeface="Arial" panose="020B0604020202020204" pitchFamily="34" charset="0"/>
              </a:rPr>
              <a:t>❌ </a:t>
            </a:r>
            <a:r>
              <a:rPr lang="az-Latn-AZ" altLang="en-US" sz="1200" b="1">
                <a:solidFill>
                  <a:srgbClr val="0070C0"/>
                </a:solidFill>
                <a:latin typeface="Arial" panose="020B0604020202020204" pitchFamily="34" charset="0"/>
              </a:rPr>
              <a:t>down() funksiyası</a:t>
            </a:r>
            <a:r>
              <a:rPr lang="az-Latn-AZ" altLang="en-US" sz="1200">
                <a:latin typeface="Arial" panose="020B0604020202020204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200">
                <a:latin typeface="Arial" panose="020B0604020202020204" pitchFamily="34" charset="0"/>
              </a:rPr>
              <a:t>Rollback zamanı (</a:t>
            </a:r>
            <a:r>
              <a:rPr lang="az-Latn-AZ" altLang="en-US" sz="1200" b="1">
                <a:solidFill>
                  <a:srgbClr val="00B050"/>
                </a:solidFill>
                <a:latin typeface="Arial" panose="020B0604020202020204" pitchFamily="34" charset="0"/>
              </a:rPr>
              <a:t>php artisan migrate:rollback</a:t>
            </a:r>
            <a:r>
              <a:rPr lang="az-Latn-AZ" altLang="en-US" sz="1200">
                <a:latin typeface="Arial" panose="020B0604020202020204" pitchFamily="34" charset="0"/>
              </a:rPr>
              <a:t>) icra olunur.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z-Latn-AZ" altLang="en-US" sz="1200">
                <a:latin typeface="Arial" panose="020B0604020202020204" pitchFamily="34" charset="0"/>
              </a:rPr>
              <a:t>Əvvəl yaradılmış posts cədvəlini silir.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20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D2721-ABDB-B0B1-7B84-1759A956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779699"/>
            <a:ext cx="5454947" cy="286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1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0FA5A-4475-1A94-8DB7-B5A5C93D4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B1A76C-682B-8EF6-E74E-75BFBB06F18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posts</a:t>
            </a:r>
            <a:r>
              <a:rPr lang="az-Latn-AZ" altLang="en-US" sz="1300">
                <a:latin typeface="Arial" panose="020B0604020202020204" pitchFamily="34" charset="0"/>
              </a:rPr>
              <a:t> adında cədvəl yaradırıq və ona </a:t>
            </a:r>
            <a:r>
              <a:rPr lang="az-Latn-AZ" altLang="en-US" sz="1300" b="1">
                <a:latin typeface="Arial" panose="020B0604020202020204" pitchFamily="34" charset="0"/>
              </a:rPr>
              <a:t>title</a:t>
            </a:r>
            <a:r>
              <a:rPr lang="az-Latn-AZ" altLang="en-US" sz="1300">
                <a:latin typeface="Arial" panose="020B0604020202020204" pitchFamily="34" charset="0"/>
              </a:rPr>
              <a:t>, </a:t>
            </a:r>
            <a:r>
              <a:rPr lang="az-Latn-AZ" altLang="en-US" sz="1300" b="1">
                <a:latin typeface="Arial" panose="020B0604020202020204" pitchFamily="34" charset="0"/>
              </a:rPr>
              <a:t>description</a:t>
            </a:r>
            <a:r>
              <a:rPr lang="az-Latn-AZ" altLang="en-US" sz="1300">
                <a:latin typeface="Arial" panose="020B0604020202020204" pitchFamily="34" charset="0"/>
              </a:rPr>
              <a:t> və </a:t>
            </a:r>
            <a:r>
              <a:rPr lang="az-Latn-AZ" altLang="en-US" sz="1300" b="1">
                <a:latin typeface="Arial" panose="020B0604020202020204" pitchFamily="34" charset="0"/>
              </a:rPr>
              <a:t>status</a:t>
            </a:r>
            <a:r>
              <a:rPr lang="az-Latn-AZ" altLang="en-US" sz="1300">
                <a:latin typeface="Arial" panose="020B0604020202020204" pitchFamily="34" charset="0"/>
              </a:rPr>
              <a:t> adında sütunlar əlavə edirik.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A4E96-C2A6-0EA7-46AA-FFFF780E8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210" y="1686218"/>
            <a:ext cx="8741790" cy="517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3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0099C-C3C6-763A-50AB-490D3B288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35751F-7D56-E174-3444-1458DB0F3C5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 b="1">
                <a:solidFill>
                  <a:srgbClr val="00B050"/>
                </a:solidFill>
                <a:latin typeface="Arial" panose="020B0604020202020204" pitchFamily="34" charset="0"/>
              </a:rPr>
              <a:t>posts</a:t>
            </a:r>
            <a:r>
              <a:rPr lang="az-Latn-AZ" altLang="en-US" sz="1300">
                <a:latin typeface="Arial" panose="020B0604020202020204" pitchFamily="34" charset="0"/>
              </a:rPr>
              <a:t> cədvəlini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-sə göndərmək üçün isə </a:t>
            </a: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php artisan migrate </a:t>
            </a:r>
            <a:r>
              <a:rPr lang="az-Latn-AZ" altLang="en-US" sz="1300">
                <a:latin typeface="Arial" panose="020B0604020202020204" pitchFamily="34" charset="0"/>
              </a:rPr>
              <a:t>əmrindən istifadə edirik.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762F4-BD92-6F85-707F-11EC33C1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0763"/>
            <a:ext cx="12191999" cy="1819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0FAA07-3FA2-A22B-19EF-C5E398655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7" y="4257312"/>
            <a:ext cx="12136544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75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A0E57-1CB8-15E5-C887-5BD23D55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7279E0-3DA7-2F8B-DAF9-05A70A49385E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Nəticə aşağıdakı kimi olacaq.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8A8AA-F1F9-437B-4B3A-0C840701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5376"/>
            <a:ext cx="12192000" cy="42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7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40D6-0BB1-39CE-BE45-46BF19141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D15C4D-3E51-8984-A763-4AF2940CB394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703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3E49A-05FD-FD34-3869-F3ADE758D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FC7ED-C545-8AB0-6B1A-E18EBBF8900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75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356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300</cp:revision>
  <dcterms:created xsi:type="dcterms:W3CDTF">2025-04-12T11:00:44Z</dcterms:created>
  <dcterms:modified xsi:type="dcterms:W3CDTF">2025-04-21T13:35:05Z</dcterms:modified>
</cp:coreProperties>
</file>