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3" r:id="rId2"/>
    <p:sldId id="331" r:id="rId3"/>
    <p:sldId id="33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5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749C7-6AF1-F06A-A691-2D0904BC1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C4716-5D11-E496-5DF5-AB93EA15A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E0E94-60F8-08A9-8583-85A6278E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5D2C0-6A6A-1795-39EA-D2B99B15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2BA17-B8CF-C956-3BAE-ECF2A41A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E606-DAB7-60A0-54A7-30C3B8D68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B87FE-1B87-46EA-24B0-72582C455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D04BF-24D2-C545-C9B2-9D42CE13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46315-527C-6299-AC4E-6D94F83B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08BB5-AB62-C6DE-F7E6-DBC2A739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0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4A6F75-369E-75A6-2EAF-D30696F1A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90A5E-6EAE-2D15-39D7-94A9D9813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F4FAA-D770-59F8-C832-3F038143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525A2-B955-B961-6D9D-FF5E6ADFB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88462-29D7-245D-2CD3-BDC0A85C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0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4FAB-ECDB-6D53-0A07-84E13376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70C78-0369-C0BE-6BB2-D67C83ABE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45DE9-8F3A-CEAA-D1C2-306A5613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87178-B98A-D066-38E8-24CFB058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B8799-3851-FC31-4E82-08089736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4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F875-BFB8-8FD8-5E3C-9416CDA7F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153BA-D9CE-5922-6C11-CD376A01D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B4814-23D3-15D6-6FC3-433D73328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22266-9332-467E-4D53-2BF8ADEAB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D8434-DD44-C9A5-27D2-7EAC962F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8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2CAE-DE06-341E-4399-D3247E99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6EC78-459D-1859-3A8C-23C970434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B2326-0B17-AA7E-37C9-A0D57E0C6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13603-CDC7-61E2-FB0D-6BFB6A6B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E2347-24BA-CF10-BC28-F28F7AE14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73D2A-6545-8CE3-BDFF-97D03FCBC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4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FA89-75CF-B6F5-A695-BFFAAFD1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1A08A-C068-1A71-3E79-E547D624D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7B05D-38DE-BE94-FB07-AF9D6A161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A06C2E-89D4-EB35-B9D0-D351F3309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F05CDE-AC67-E8D7-9D6D-BBF762834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7A69AD-C843-7C5D-7182-A36BD90F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D254B3-794E-4494-3B5E-DE1DCA62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F1B43F-C92B-F0FA-656F-E92189BB6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4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67411-FE25-2681-09D5-DB935A99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1B3A5-4F90-10A7-0566-08E4450E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FF90D-049A-DFA9-BF23-68E4966B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E56F7-4F2A-4C51-9C5C-8835FCB7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9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1AC7A-E461-EE51-26F7-CC09117C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B81DB4-6D20-0BDA-3385-6BAF06508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6EFEC-DC5C-F46F-8EAA-04375E470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9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0668-6121-1429-0432-B6BF09E5A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563FA-56A9-8E9A-BBD8-686661F6B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CC895-906C-F45F-5CF8-150E2C9C7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A91AD-B0E4-CDF7-6232-9A3A1A15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564E2-A2A5-D9F9-8BFF-1300F609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45CD0-4772-47CB-4E04-C6E1952F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01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1F8D-8D32-EE70-E8EA-1B8866D77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A5BE0A-1E41-E609-EAB4-29C2E47F2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00F1B-75F9-957E-DE9A-C579A7559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E0FB2-7BBC-670C-2E5E-848B63895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7B450-FBA6-ECFA-FC03-FD289B7C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BAF75-0F56-6503-A5C3-92BF3181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7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A55957-9CB8-8100-91C5-8B38A9747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7E82F-E202-0B0E-3ADE-494F7BD71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83FE4-32CA-3C26-A3E2-C7EF744D7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02D2E-813C-461C-9963-687A650C48C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86C83-EFC7-D225-20F1-0A98A0F57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07030-86F5-318F-153D-C5B50107E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1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B1399F-70BC-B6A4-4728-63C9B6855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DA5D5A-CAFE-578D-2354-DBF6DAAAE487}"/>
              </a:ext>
            </a:extLst>
          </p:cNvPr>
          <p:cNvSpPr txBox="1"/>
          <p:nvPr/>
        </p:nvSpPr>
        <p:spPr>
          <a:xfrm>
            <a:off x="217714" y="255046"/>
            <a:ext cx="11756571" cy="51324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Route methods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 Laravel</a:t>
            </a:r>
            <a:r>
              <a:rPr kumimoji="0" lang="az-Latn-AZ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-də route methods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HTTP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metodlarına uyğun gəlir. Yəni brauzer və ya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sorğusu hansı üsulla gəlirsə (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GET, POST, PUT, PATCH, DELETE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və s.), Laravel-də bu üsulları uyğun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route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metodları ilə qarşılayırsan.</a:t>
            </a:r>
            <a:endParaRPr kumimoji="0" lang="az-Latn-AZ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z-Latn-AZ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az-Latn-AZ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z-Latn-AZ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az-Latn-AZ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z-Latn-AZ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az-Latn-AZ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z-Latn-AZ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az-Latn-AZ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z-Latn-AZ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az-Latn-AZ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z-Latn-AZ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az-Latn-AZ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z-Latn-AZ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az-Latn-AZ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z-Latn-AZ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/>
              <a:t>Laravel-də bu metodlar belə yazılır</a:t>
            </a:r>
            <a:r>
              <a:rPr lang="en-US" sz="1200"/>
              <a:t>:</a:t>
            </a:r>
            <a:endParaRPr kumimoji="0" lang="az-Latn-AZ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19FF5E8-D979-92BA-642E-AABDDD87FC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61130"/>
              </p:ext>
            </p:extLst>
          </p:nvPr>
        </p:nvGraphicFramePr>
        <p:xfrm>
          <a:off x="354029" y="1298228"/>
          <a:ext cx="650868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610">
                  <a:extLst>
                    <a:ext uri="{9D8B030D-6E8A-4147-A177-3AD203B41FA5}">
                      <a16:colId xmlns:a16="http://schemas.microsoft.com/office/drawing/2014/main" val="2873615106"/>
                    </a:ext>
                  </a:extLst>
                </a:gridCol>
                <a:gridCol w="4452074">
                  <a:extLst>
                    <a:ext uri="{9D8B030D-6E8A-4147-A177-3AD203B41FA5}">
                      <a16:colId xmlns:a16="http://schemas.microsoft.com/office/drawing/2014/main" val="29308076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/>
                        <a:t>HTTP Method nədir?</a:t>
                      </a:r>
                      <a:r>
                        <a:rPr lang="az-Latn-AZ"/>
                        <a:t> </a:t>
                      </a:r>
                      <a:r>
                        <a:rPr lang="en-US"/>
                        <a:t>Bir veb sorğunun </a:t>
                      </a:r>
                      <a:r>
                        <a:rPr lang="en-US" b="1"/>
                        <a:t>məqsədini</a:t>
                      </a:r>
                      <a:r>
                        <a:rPr lang="en-US"/>
                        <a:t> bildirir: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248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Məqsəd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403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Məlumatı göstərmək (oxumaq)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4530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Yeni məlumat əlavə etmək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7260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Tam məlumatı yeniləmək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0832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Qismən məlumatı yeniləmək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6674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Məlumatı silmək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191018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E333413-6A1F-F9FD-C518-70A5E3173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29" y="5581472"/>
            <a:ext cx="2848373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265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B282BC-A608-761B-7064-EEAA45AE7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5FCC6A-481E-8542-23D3-31CDD5341F80}"/>
              </a:ext>
            </a:extLst>
          </p:cNvPr>
          <p:cNvSpPr txBox="1"/>
          <p:nvPr/>
        </p:nvSpPr>
        <p:spPr>
          <a:xfrm>
            <a:off x="217714" y="255046"/>
            <a:ext cx="11756571" cy="655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995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D21584-0B5B-5912-9B6B-9CB26E9257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2B4EDEB-2815-5AA3-75D5-45E549A77465}"/>
              </a:ext>
            </a:extLst>
          </p:cNvPr>
          <p:cNvSpPr txBox="1"/>
          <p:nvPr/>
        </p:nvSpPr>
        <p:spPr>
          <a:xfrm>
            <a:off x="217714" y="255046"/>
            <a:ext cx="11756571" cy="655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00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1673</TotalTime>
  <Words>86</Words>
  <Application>Microsoft Office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200</cp:revision>
  <dcterms:created xsi:type="dcterms:W3CDTF">2025-04-12T11:00:44Z</dcterms:created>
  <dcterms:modified xsi:type="dcterms:W3CDTF">2025-04-14T19:06:28Z</dcterms:modified>
</cp:coreProperties>
</file>