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3" r:id="rId4"/>
    <p:sldId id="3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82BC-A608-761B-7064-EEAA45AE7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5FCC6A-481E-8542-23D3-31CDD5341F80}"/>
              </a:ext>
            </a:extLst>
          </p:cNvPr>
          <p:cNvSpPr txBox="1"/>
          <p:nvPr/>
        </p:nvSpPr>
        <p:spPr>
          <a:xfrm>
            <a:off x="217714" y="255046"/>
            <a:ext cx="6687911" cy="1278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Saytda tapılmayan (404) route-lar üçün fallback/əvəzedici route</a:t>
            </a:r>
            <a:r>
              <a:rPr lang="en-US" sz="1400"/>
              <a:t> təyin edir.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Əgər istifadəçi mövcud olmayan bir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-ə daxil olarsa və bu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-ə uyğun heç bir route tapılmasa, Laravel avtomatik olaraq fallback route-u işə salır.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9E075F-7499-94D1-67F1-21918F66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888" y="1789993"/>
            <a:ext cx="4563112" cy="506800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3C1B10-BBE8-C1B9-EE8B-E3DF0A21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506105"/>
              </p:ext>
            </p:extLst>
          </p:nvPr>
        </p:nvGraphicFramePr>
        <p:xfrm>
          <a:off x="217714" y="2453216"/>
          <a:ext cx="66021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1093">
                  <a:extLst>
                    <a:ext uri="{9D8B030D-6E8A-4147-A177-3AD203B41FA5}">
                      <a16:colId xmlns:a16="http://schemas.microsoft.com/office/drawing/2014/main" val="836418516"/>
                    </a:ext>
                  </a:extLst>
                </a:gridCol>
                <a:gridCol w="3301093">
                  <a:extLst>
                    <a:ext uri="{9D8B030D-6E8A-4147-A177-3AD203B41FA5}">
                      <a16:colId xmlns:a16="http://schemas.microsoft.com/office/drawing/2014/main" val="3313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Nəticə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7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/about (əgər mövcuddursa)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Normal route işləyir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143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/contact (əgər mövcuddursa)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Normal route işləyir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12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/something-random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Route Not Exists mesajı göstərilir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0285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99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1584-0B5B-5912-9B6B-9CB26E92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4EDEB-2815-5AA3-75D5-45E549A77465}"/>
              </a:ext>
            </a:extLst>
          </p:cNvPr>
          <p:cNvSpPr txBox="1"/>
          <p:nvPr/>
        </p:nvSpPr>
        <p:spPr>
          <a:xfrm>
            <a:off x="217714" y="255046"/>
            <a:ext cx="11756571" cy="3471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Real praktiki tətbiq</a:t>
            </a:r>
            <a:r>
              <a:rPr lang="en-US" sz="1400"/>
              <a:t>:</a:t>
            </a:r>
            <a:r>
              <a:rPr lang="az-Latn-AZ" sz="1400"/>
              <a:t> </a:t>
            </a:r>
          </a:p>
          <a:p>
            <a:pPr>
              <a:lnSpc>
                <a:spcPct val="150000"/>
              </a:lnSpc>
              <a:buNone/>
            </a:pPr>
            <a:endParaRPr lang="az-Latn-AZ" sz="1400"/>
          </a:p>
          <a:p>
            <a:pPr>
              <a:lnSpc>
                <a:spcPct val="150000"/>
              </a:lnSpc>
              <a:buNone/>
            </a:pPr>
            <a:r>
              <a:rPr lang="en-US" sz="1400" b="1">
                <a:solidFill>
                  <a:srgbClr val="FF0000"/>
                </a:solidFill>
              </a:rPr>
              <a:t>404</a:t>
            </a:r>
            <a:r>
              <a:rPr lang="en-US" sz="1400"/>
              <a:t> səhifəsini öz dizaynınla göstərmək istəsən:</a:t>
            </a:r>
            <a:r>
              <a:rPr lang="az-Latn-AZ" sz="1400"/>
              <a:t>  və </a:t>
            </a:r>
            <a:r>
              <a:rPr lang="az-Latn-AZ" sz="1400" b="1">
                <a:solidFill>
                  <a:srgbClr val="FF0000"/>
                </a:solidFill>
              </a:rPr>
              <a:t>resources/views/errors/custom404.blade.php </a:t>
            </a:r>
            <a:r>
              <a:rPr lang="az-Latn-AZ" sz="1400"/>
              <a:t>faylında öz dizaynını yerləşdirirsən.</a:t>
            </a:r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Nəzərə al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Route::fallback() ən sonda olmalıdır. Əks halda digər route-lar işləməyə bilər.</a:t>
            </a: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Fallback yalnız GET sorğular üçün deyil, bütün method-lar üçün işləyir (GET, POST, və s.)</a:t>
            </a: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BF282-4DC2-6874-AAFB-AC414CB2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098" y="5924420"/>
            <a:ext cx="4848902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55BAE-FAEA-6184-ED9F-E821CE0A0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9ABF0-ED9A-435C-EABB-AEDA02ADB70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2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F513-CD61-E876-5EEA-0D828CB2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A3B7E-6643-EE5D-B0B7-A7463E6416F8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20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137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205</cp:revision>
  <dcterms:created xsi:type="dcterms:W3CDTF">2025-04-12T11:00:44Z</dcterms:created>
  <dcterms:modified xsi:type="dcterms:W3CDTF">2025-04-14T19:30:03Z</dcterms:modified>
</cp:coreProperties>
</file>