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C2D4B-8EEF-631A-D767-6BCF59CA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9F984-7B0D-B318-D491-53427E8DC4C6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 + Seeder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İstifadəsi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Məqsəd: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əsaslı məlumat generasiyası (məsələn,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Post::factory()-&gt;count(10)-&gt;create();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Faker ilə real görünüşlü məlumatların avtomatik yaradılması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Factory yaratmaq: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make:factory PostFactory --model=Post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database/factories/PostFactory.php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faylı yaradılır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bilir ki, bu factory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modelinə aiddir</a:t>
            </a:r>
          </a:p>
        </p:txBody>
      </p:sp>
    </p:spTree>
    <p:extLst>
      <p:ext uri="{BB962C8B-B14F-4D97-AF65-F5344CB8AC3E}">
        <p14:creationId xmlns:p14="http://schemas.microsoft.com/office/powerpoint/2010/main" val="316053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9500-5773-290F-3F32-25272A4D1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E23D4-80BF-E0E4-CD2F-42423D16AB2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08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3E2F-86FE-B792-8C22-1651D7350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1CBD2-C262-18E6-7E88-371617A19E9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08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09265-7C7E-064D-F057-841E11182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7D586-2DC0-D265-0249-3885F9A0AB4B}"/>
              </a:ext>
            </a:extLst>
          </p:cNvPr>
          <p:cNvSpPr txBox="1"/>
          <p:nvPr/>
        </p:nvSpPr>
        <p:spPr>
          <a:xfrm>
            <a:off x="217715" y="255046"/>
            <a:ext cx="3062814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PostFactory.php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faylında məlumatların təyin edilməsi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faker-&gt;sentence()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faker-&gt;paragraph()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faker-&gt;date()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məlumat bənzəri kontent yaradır.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0E1A7-78F9-9F4C-6244-ABE7FCC4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72" y="351517"/>
            <a:ext cx="8802328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0E7BD-E32A-0E9A-C111-37CE476B3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8AB18E-FEDF-7580-B3F3-614383C3B69B}"/>
              </a:ext>
            </a:extLst>
          </p:cNvPr>
          <p:cNvSpPr txBox="1"/>
          <p:nvPr/>
        </p:nvSpPr>
        <p:spPr>
          <a:xfrm>
            <a:off x="217714" y="255046"/>
            <a:ext cx="11756571" cy="4667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Seeder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istifadə et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 qaydası.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PostSeeder.php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faylında belə yaz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ırıq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Post::factory()-&gt;count(10)-&gt;create();</a:t>
            </a: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050" b="1">
                <a:latin typeface="Arial" panose="020B0604020202020204" pitchFamily="34" charset="0"/>
              </a:rPr>
              <a:t>NOT</a:t>
            </a:r>
            <a:r>
              <a:rPr lang="az-Latn-AZ" altLang="en-US" sz="1050">
                <a:latin typeface="Arial" panose="020B0604020202020204" pitchFamily="34" charset="0"/>
              </a:rPr>
              <a:t>:  əgər </a:t>
            </a:r>
            <a:r>
              <a:rPr lang="az-Latn-AZ" altLang="en-US" sz="1050" b="1">
                <a:solidFill>
                  <a:srgbClr val="0070C0"/>
                </a:solidFill>
                <a:latin typeface="Arial" panose="020B0604020202020204" pitchFamily="34" charset="0"/>
              </a:rPr>
              <a:t>Post::factory()-&gt;count(10)-&gt;create(); </a:t>
            </a:r>
            <a:r>
              <a:rPr lang="az-Latn-AZ" altLang="en-US" sz="1050">
                <a:latin typeface="Arial" panose="020B0604020202020204" pitchFamily="34" charset="0"/>
              </a:rPr>
              <a:t>istifadə ediriksə, bu o deməkdir ki: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050">
                <a:latin typeface="Arial" panose="020B0604020202020204" pitchFamily="34" charset="0"/>
              </a:rPr>
              <a:t>✅ Bizdə </a:t>
            </a:r>
            <a:r>
              <a:rPr lang="az-Latn-AZ" altLang="en-US" sz="1050" b="1">
                <a:solidFill>
                  <a:srgbClr val="00B050"/>
                </a:solidFill>
                <a:latin typeface="Arial" panose="020B0604020202020204" pitchFamily="34" charset="0"/>
              </a:rPr>
              <a:t>Post</a:t>
            </a:r>
            <a:r>
              <a:rPr lang="az-Latn-AZ" altLang="en-US" sz="1050">
                <a:latin typeface="Arial" panose="020B0604020202020204" pitchFamily="34" charset="0"/>
              </a:rPr>
              <a:t> modeli mövcud olmalıdır.</a:t>
            </a:r>
            <a:r>
              <a:rPr lang="en-US" altLang="en-US" sz="1050">
                <a:latin typeface="Arial" panose="020B0604020202020204" pitchFamily="34" charset="0"/>
              </a:rPr>
              <a:t> </a:t>
            </a:r>
            <a:r>
              <a:rPr lang="az-Latn-AZ" altLang="en-US" sz="1050">
                <a:latin typeface="Arial" panose="020B0604020202020204" pitchFamily="34" charset="0"/>
              </a:rPr>
              <a:t>Laravel-in factory sistemi Model-lər üzərindən işləyir, yəni </a:t>
            </a:r>
            <a:r>
              <a:rPr lang="az-Latn-AZ" altLang="en-US" sz="1050" b="1">
                <a:latin typeface="Arial" panose="020B0604020202020204" pitchFamily="34" charset="0"/>
              </a:rPr>
              <a:t>PostFactory</a:t>
            </a:r>
            <a:r>
              <a:rPr lang="az-Latn-AZ" altLang="en-US" sz="1050">
                <a:latin typeface="Arial" panose="020B0604020202020204" pitchFamily="34" charset="0"/>
              </a:rPr>
              <a:t> də, </a:t>
            </a:r>
            <a:r>
              <a:rPr lang="az-Latn-AZ" altLang="en-US" sz="1050" b="1">
                <a:latin typeface="Arial" panose="020B0604020202020204" pitchFamily="34" charset="0"/>
              </a:rPr>
              <a:t>Seeder</a:t>
            </a:r>
            <a:r>
              <a:rPr lang="az-Latn-AZ" altLang="en-US" sz="1050">
                <a:latin typeface="Arial" panose="020B0604020202020204" pitchFamily="34" charset="0"/>
              </a:rPr>
              <a:t> də, </a:t>
            </a:r>
            <a:r>
              <a:rPr lang="az-Latn-AZ" altLang="en-US" sz="1050" b="1">
                <a:latin typeface="Arial" panose="020B0604020202020204" pitchFamily="34" charset="0"/>
              </a:rPr>
              <a:t>create() </a:t>
            </a:r>
            <a:r>
              <a:rPr lang="az-Latn-AZ" altLang="en-US" sz="1050">
                <a:latin typeface="Arial" panose="020B0604020202020204" pitchFamily="34" charset="0"/>
              </a:rPr>
              <a:t>metodu da </a:t>
            </a:r>
            <a:r>
              <a:rPr lang="az-Latn-AZ" altLang="en-US" sz="1050" b="1">
                <a:latin typeface="Arial" panose="020B0604020202020204" pitchFamily="34" charset="0"/>
              </a:rPr>
              <a:t>Model</a:t>
            </a:r>
            <a:r>
              <a:rPr lang="az-Latn-AZ" altLang="en-US" sz="1050">
                <a:latin typeface="Arial" panose="020B0604020202020204" pitchFamily="34" charset="0"/>
              </a:rPr>
              <a:t> klasını istifadə edir.</a:t>
            </a:r>
          </a:p>
          <a:p>
            <a:pPr>
              <a:lnSpc>
                <a:spcPct val="150000"/>
              </a:lnSpc>
              <a:buNone/>
            </a:pPr>
            <a:endParaRPr lang="en-US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Post modeli yoxdursa, bunu yaratmalıyıq: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make:model Post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bizim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üçün: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app/Models/Post.php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faylını yaradır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Lazım olarsa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-m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flag-i ilə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yarada bilərsən: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make:model Post -m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Ancaq bizdə artıq migration var. 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olmadan bu kod niyə işləmir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burada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Eloquent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klasına istinad edir.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Əgər bu klas mövcud deyilsə, Laravel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şəkildəki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kimi "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'Post' not found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xətası verir.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FD9E-6629-AA4A-3B8D-29E7C4D0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45" y="3314205"/>
            <a:ext cx="5591955" cy="3543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12E52-C83A-7C7E-52C4-9524F650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28" y="5267945"/>
            <a:ext cx="4654788" cy="1462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06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C0C5-A3C5-A6F1-C5B3-59B94126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FA49D-4B44-3EFF-D8A7-3669362EE59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Ardıcıllıq necə olmalıdır ?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67C6B-2A37-0A87-6730-B87355A8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46070"/>
            <a:ext cx="9716856" cy="3334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981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8047-6BC9-8A54-9DC1-2C2B0969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5C522-7140-A821-B434-D320D3252C09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artıq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yaratmı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şıqsa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sadəcə biz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lazımdır: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make:model Post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Çünki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metodları model olmadan işləyə bilməz.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51714-5953-B08A-1BF1-635F8ACA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08" y="1602556"/>
            <a:ext cx="6556791" cy="52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0E06-8689-A1C2-A85B-5FC4102E3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0EC52-12AB-9640-652E-348A26A8E5EC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Seeder-i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DatabaseSeeder.php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 çağır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6CC68-ABEC-601E-CE45-D83169A6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625" y="3533311"/>
            <a:ext cx="4477375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9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6D18C-E5B3-C866-B907-6AC931DB5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C2685-8F6E-F69C-4013-27017D53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1979"/>
            <a:ext cx="12192000" cy="596602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B6D72F-045E-CC39-2F49-BF3C6CDAC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47864"/>
              </p:ext>
            </p:extLst>
          </p:nvPr>
        </p:nvGraphicFramePr>
        <p:xfrm>
          <a:off x="235145" y="210619"/>
          <a:ext cx="117217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236">
                  <a:extLst>
                    <a:ext uri="{9D8B030D-6E8A-4147-A177-3AD203B41FA5}">
                      <a16:colId xmlns:a16="http://schemas.microsoft.com/office/drawing/2014/main" val="434684013"/>
                    </a:ext>
                  </a:extLst>
                </a:gridCol>
                <a:gridCol w="3907236">
                  <a:extLst>
                    <a:ext uri="{9D8B030D-6E8A-4147-A177-3AD203B41FA5}">
                      <a16:colId xmlns:a16="http://schemas.microsoft.com/office/drawing/2014/main" val="3694495710"/>
                    </a:ext>
                  </a:extLst>
                </a:gridCol>
                <a:gridCol w="3907236">
                  <a:extLst>
                    <a:ext uri="{9D8B030D-6E8A-4147-A177-3AD203B41FA5}">
                      <a16:colId xmlns:a16="http://schemas.microsoft.com/office/drawing/2014/main" val="410948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 Məlumatları tətbiq etmək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Əmr: </a:t>
                      </a: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php artisan db:seed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Və ya tam sıfırdan: </a:t>
                      </a: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php artisan migrate:fresh --seed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1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04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CDE7-BD3D-F009-0E2F-EB2FCB7C0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7A8CA-FD60-3B52-8C31-2F052391C0E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BA039-CF92-0EF5-46E1-F7CA469E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1" y="0"/>
            <a:ext cx="1164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7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54E9-47ED-AD26-08B1-33E0F598D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35E939-4757-556A-B7B7-64B5E363BFE8}"/>
              </a:ext>
            </a:extLst>
          </p:cNvPr>
          <p:cNvSpPr txBox="1"/>
          <p:nvPr/>
        </p:nvSpPr>
        <p:spPr>
          <a:xfrm>
            <a:off x="217714" y="255046"/>
            <a:ext cx="11756571" cy="2455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BONUS: User ilə əlaqələndirmə (Foreign Key) 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user_id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dinamik şəkildə təyin olunsun istəyirsinizsə: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'user_id' =&gt; \App\Models\User::factory(),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halda hər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üçün avtomatik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də yaradılacaq və əlaqə qurulacaq.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0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381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307</cp:revision>
  <dcterms:created xsi:type="dcterms:W3CDTF">2025-04-12T11:00:44Z</dcterms:created>
  <dcterms:modified xsi:type="dcterms:W3CDTF">2025-04-22T09:51:14Z</dcterms:modified>
</cp:coreProperties>
</file>