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  <p:sldId id="314" r:id="rId3"/>
    <p:sldId id="316" r:id="rId4"/>
    <p:sldId id="317" r:id="rId5"/>
    <p:sldId id="31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EAFDE-3E59-3B83-7B9D-E57AFEC39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CE0867-85D2-7751-0512-C6B90C22A778}"/>
              </a:ext>
            </a:extLst>
          </p:cNvPr>
          <p:cNvSpPr txBox="1"/>
          <p:nvPr/>
        </p:nvSpPr>
        <p:spPr>
          <a:xfrm>
            <a:off x="217714" y="255046"/>
            <a:ext cx="5212125" cy="3023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11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Route::get('home', function () { ... });</a:t>
            </a:r>
            <a:endParaRPr lang="az-Latn-AZ" sz="11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route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/home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URL-sində aktiv olur.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Brauzerdə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http://localhost:8000/home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yazsan, 2 link göstərilir: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&lt;a href='about'&gt;About Page&lt;/a&gt;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&lt;a href='contact/12'&gt;Dynamic Page&lt;/a&gt;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linklərdən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 Page →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/about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səhifəsinə aparır.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Dynamic Page →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/contact/12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səhifəsinə aparır (və 12 dəyəri qaytarılır).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FFC8E-3FAC-90FC-D367-9E324E911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38" y="0"/>
            <a:ext cx="65679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4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2AF69-A0C0-ED25-5250-43DD8431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061372-74CA-B894-FABE-83849978FF36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2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67D61-C8F7-C385-769F-6B7DCAD37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821410-4A42-B990-EB45-7DE7015D102A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3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35999-9B16-2280-C6D7-0ABE5A3F4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11E3BB-537D-8E36-81DB-87786E629160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85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46E46-139C-A968-DBB9-B8591C325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9D01F8-4A7F-F275-D6C7-6C45783C2D7F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5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87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165</cp:revision>
  <dcterms:created xsi:type="dcterms:W3CDTF">2025-04-12T11:00:44Z</dcterms:created>
  <dcterms:modified xsi:type="dcterms:W3CDTF">2025-04-13T21:03:46Z</dcterms:modified>
</cp:coreProperties>
</file>