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7" r:id="rId2"/>
    <p:sldId id="388" r:id="rId3"/>
    <p:sldId id="381" r:id="rId4"/>
    <p:sldId id="38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58568-87CB-2AE3-0F6B-9F914F4DC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9BB787-C6AD-C310-9431-F0FA7B5C9E30}"/>
              </a:ext>
            </a:extLst>
          </p:cNvPr>
          <p:cNvSpPr txBox="1"/>
          <p:nvPr/>
        </p:nvSpPr>
        <p:spPr>
          <a:xfrm>
            <a:off x="217714" y="255046"/>
            <a:ext cx="11756571" cy="326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00" b="1"/>
              <a:t>Daha kompleks misal üçün</a:t>
            </a:r>
            <a:r>
              <a:rPr lang="en-US" sz="1400"/>
              <a:t>:</a:t>
            </a:r>
            <a:endParaRPr lang="az-Latn-AZ" sz="1400"/>
          </a:p>
          <a:p>
            <a:pPr>
              <a:lnSpc>
                <a:spcPct val="150000"/>
              </a:lnSpc>
              <a:buNone/>
            </a:pPr>
            <a:endParaRPr kumimoji="0" lang="az-Latn-AZ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4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4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4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4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Bonus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Səhv mesajlarını fərdiləşdirmək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904F35-456C-185A-A122-AAAB48B1B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852781"/>
            <a:ext cx="5315692" cy="1419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4B9E7D-2A05-E88A-2CB2-119079A88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" y="3722383"/>
            <a:ext cx="8973802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8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EDF05-FCB4-F4F2-3132-AA110FA73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6E83F4-26C7-5BC2-0B73-AA87CCF2CF33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00CEB-3822-99F9-5E24-93128AC95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339"/>
            <a:ext cx="12192000" cy="657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8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84384-7AB2-F6BF-D849-C8F653A7D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49436F-EC62-0603-FCDC-428B77B34421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1369B-0D49-84A5-BC5D-F6C073597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624" y="1513729"/>
            <a:ext cx="5382376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8C1A5-AE56-96C9-50E7-7AD462C00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70146E-2FB8-93AE-4BAE-A89C95C41A1F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759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</TotalTime>
  <Words>13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284</cp:revision>
  <dcterms:created xsi:type="dcterms:W3CDTF">2025-04-12T11:00:44Z</dcterms:created>
  <dcterms:modified xsi:type="dcterms:W3CDTF">2025-04-20T15:41:52Z</dcterms:modified>
</cp:coreProperties>
</file>