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1" r:id="rId2"/>
    <p:sldId id="382" r:id="rId3"/>
    <p:sldId id="383" r:id="rId4"/>
    <p:sldId id="384" r:id="rId5"/>
    <p:sldId id="385" r:id="rId6"/>
    <p:sldId id="3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84384-7AB2-F6BF-D849-C8F653A7D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49436F-EC62-0603-FCDC-428B77B34421}"/>
              </a:ext>
            </a:extLst>
          </p:cNvPr>
          <p:cNvSpPr txBox="1"/>
          <p:nvPr/>
        </p:nvSpPr>
        <p:spPr>
          <a:xfrm>
            <a:off x="217714" y="255046"/>
            <a:ext cx="11756571" cy="4856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Gəlin bu dəfə Laravel-dəki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validate()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funksiyasını ətraflı izah edək.</a:t>
            </a: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validate()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nədir?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$request-&gt;validate()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Laravel-in daxilində olan input yoxlama (validation) mexanizmidir.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Məqsəd: İstifadəçinin formda gərəkli məlumatları daxil edib-etmədiyini yoxlamaqdır. 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məlumat səhvdirsə və ya boşdursa, Laravel avtomatik olaraq: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səhv mesajları yaradır,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əvvəlki səhifəyə redirect edir,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istifadəçinin yazdığı məlumatları əldə saxlayır (old input),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səhv mesajlarını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$errors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obyektinə yazır.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8A8E1-1703-2CCE-EFB3-3CDBF880D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676" y="1094759"/>
            <a:ext cx="5000460" cy="576324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C63BEF-9C10-F059-4B9F-242468AF7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457963"/>
              </p:ext>
            </p:extLst>
          </p:nvPr>
        </p:nvGraphicFramePr>
        <p:xfrm>
          <a:off x="217714" y="5139914"/>
          <a:ext cx="627301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563">
                  <a:extLst>
                    <a:ext uri="{9D8B030D-6E8A-4147-A177-3AD203B41FA5}">
                      <a16:colId xmlns:a16="http://schemas.microsoft.com/office/drawing/2014/main" val="3735874624"/>
                    </a:ext>
                  </a:extLst>
                </a:gridCol>
                <a:gridCol w="1616003">
                  <a:extLst>
                    <a:ext uri="{9D8B030D-6E8A-4147-A177-3AD203B41FA5}">
                      <a16:colId xmlns:a16="http://schemas.microsoft.com/office/drawing/2014/main" val="1149024920"/>
                    </a:ext>
                  </a:extLst>
                </a:gridCol>
                <a:gridCol w="3458449">
                  <a:extLst>
                    <a:ext uri="{9D8B030D-6E8A-4147-A177-3AD203B41FA5}">
                      <a16:colId xmlns:a16="http://schemas.microsoft.com/office/drawing/2014/main" val="1200910112"/>
                    </a:ext>
                  </a:extLst>
                </a:gridCol>
              </a:tblGrid>
              <a:tr h="279640">
                <a:tc>
                  <a:txBody>
                    <a:bodyPr/>
                    <a:lstStyle/>
                    <a:p>
                      <a:r>
                        <a:rPr lang="en-US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Qayda (rule)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Tələbi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975366"/>
                  </a:ext>
                </a:extLst>
              </a:tr>
              <a:tr h="2796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 sahə boş ola bilməz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553119"/>
                  </a:ext>
                </a:extLst>
              </a:tr>
              <a:tr h="279640"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 sahə da mütləq doldurulmalıdır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196559"/>
                  </a:ext>
                </a:extLst>
              </a:tr>
              <a:tr h="279640">
                <a:tc>
                  <a:txBody>
                    <a:bodyPr/>
                    <a:lstStyle/>
                    <a:p>
                      <a:r>
                        <a:rPr lang="en-US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İstifadəçi şifrə daxil etməlidir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869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3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133B8-A8F6-5E36-80F6-F685C090A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A1CFDA-8B7C-D935-0D08-485B75F2CBF6}"/>
              </a:ext>
            </a:extLst>
          </p:cNvPr>
          <p:cNvSpPr txBox="1"/>
          <p:nvPr/>
        </p:nvSpPr>
        <p:spPr>
          <a:xfrm>
            <a:off x="217715" y="255046"/>
            <a:ext cx="5598624" cy="2001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bu qaydalar pozularsa nə olur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05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avtomatik aşağıdakıları edir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Geri həmin form səhifəsinə redirect edir</a:t>
            </a:r>
            <a:r>
              <a:rPr lang="az-Latn-AZ" altLang="en-US" sz="1050">
                <a:latin typeface="Arial" panose="020B0604020202020204" pitchFamily="34" charset="0"/>
              </a:rPr>
              <a:t> (Əgər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$errors </a:t>
            </a:r>
            <a:r>
              <a:rPr kumimoji="0" lang="az-Latn-AZ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istifadə edilməyibdirsə</a:t>
            </a:r>
            <a:r>
              <a:rPr lang="az-Latn-AZ" altLang="en-US" sz="1050">
                <a:latin typeface="Arial" panose="020B0604020202020204" pitchFamily="34" charset="0"/>
              </a:rPr>
              <a:t>)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$errors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adlı obyektə səhv mesajlarını yazır.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Əvvəlki daxil edilmiş məlumatlar saxlanılır (inputların dəyərləri dəyişmir).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səhvləri form üzərində göstərə bilirsən: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4FB3A-03A6-20A6-FED1-7A9CB4AE8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29" y="0"/>
            <a:ext cx="6206871" cy="68580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902347-3CFC-DE72-F92A-14D41FBF5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794989"/>
              </p:ext>
            </p:extLst>
          </p:nvPr>
        </p:nvGraphicFramePr>
        <p:xfrm>
          <a:off x="0" y="4632960"/>
          <a:ext cx="55986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874">
                  <a:extLst>
                    <a:ext uri="{9D8B030D-6E8A-4147-A177-3AD203B41FA5}">
                      <a16:colId xmlns:a16="http://schemas.microsoft.com/office/drawing/2014/main" val="3693767606"/>
                    </a:ext>
                  </a:extLst>
                </a:gridCol>
                <a:gridCol w="3309750">
                  <a:extLst>
                    <a:ext uri="{9D8B030D-6E8A-4147-A177-3AD203B41FA5}">
                      <a16:colId xmlns:a16="http://schemas.microsoft.com/office/drawing/2014/main" val="3009272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Funksiya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/>
                        <a:t>Məqsəd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38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/>
                        <a:t>$request-&gt;validate()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Form input-larını yoxlayır, səhvlər varsa geriyə yönləndirir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237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Input sahəsi boş olmamalıdır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51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/>
                        <a:t>email (istifadə edilə bilər əlavə olaraq)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E-poçt formatında olmalıdır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32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/>
                        <a:t>min:8 (əlavə qayda)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Minimum 8 simvol uzunluq tələbi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4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/>
                        <a:t>$errors-&gt;all()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Bütün səhv mesajlarını array formatında verir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664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23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58568-87CB-2AE3-0F6B-9F914F4DC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9BB787-C6AD-C310-9431-F0FA7B5C9E30}"/>
              </a:ext>
            </a:extLst>
          </p:cNvPr>
          <p:cNvSpPr txBox="1"/>
          <p:nvPr/>
        </p:nvSpPr>
        <p:spPr>
          <a:xfrm>
            <a:off x="217714" y="255046"/>
            <a:ext cx="11756571" cy="326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/>
              <a:t>Daha kompleks misal üçün</a:t>
            </a:r>
            <a:r>
              <a:rPr lang="en-US" sz="1400"/>
              <a:t>:</a:t>
            </a:r>
            <a:endParaRPr lang="az-Latn-AZ" sz="1400"/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Bonus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Səhv mesajlarını fərdiləşdirmək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04F35-456C-185A-A122-AAAB48B1B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852781"/>
            <a:ext cx="5315692" cy="1419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4B9E7D-2A05-E88A-2CB2-119079A88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3722383"/>
            <a:ext cx="8973802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2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EDF05-FCB4-F4F2-3132-AA110FA73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6E83F4-26C7-5BC2-0B73-AA87CCF2CF33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517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578D0-8F46-2ECB-7CFD-524FADE1A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D1ADF0-33F7-C200-D17D-DCEC27FADC43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938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8C1A5-AE56-96C9-50E7-7AD462C00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70146E-2FB8-93AE-4BAE-A89C95C41A1F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75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</TotalTime>
  <Words>221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288</cp:revision>
  <dcterms:created xsi:type="dcterms:W3CDTF">2025-04-12T11:00:44Z</dcterms:created>
  <dcterms:modified xsi:type="dcterms:W3CDTF">2025-04-20T09:04:10Z</dcterms:modified>
</cp:coreProperties>
</file>