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1" r:id="rId2"/>
    <p:sldId id="312" r:id="rId3"/>
    <p:sldId id="313" r:id="rId4"/>
    <p:sldId id="314" r:id="rId5"/>
    <p:sldId id="315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58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84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749C7-6AF1-F06A-A691-2D0904BC13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2C4716-5D11-E496-5DF5-AB93EA15A6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9E0E94-60F8-08A9-8583-85A6278ED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5D2C0-6A6A-1795-39EA-D2B99B15C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32BA17-B8CF-C956-3BAE-ECF2A41AE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18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2E606-DAB7-60A0-54A7-30C3B8D68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1B87FE-1B87-46EA-24B0-72582C4553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4D04BF-24D2-C545-C9B2-9D42CE13E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C46315-527C-6299-AC4E-6D94F83BF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08BB5-AB62-C6DE-F7E6-DBC2A7398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504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4A6F75-369E-75A6-2EAF-D30696F1A1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A90A5E-6EAE-2D15-39D7-94A9D9813F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7F4FAA-D770-59F8-C832-3F0381432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525A2-B955-B961-6D9D-FF5E6ADFB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D88462-29D7-245D-2CD3-BDC0A85CB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201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E4FAB-ECDB-6D53-0A07-84E133763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70C78-0369-C0BE-6BB2-D67C83ABE7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245DE9-8F3A-CEAA-D1C2-306A5613F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587178-B98A-D066-38E8-24CFB058B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BB8799-3851-FC31-4E82-08089736B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047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6F875-BFB8-8FD8-5E3C-9416CDA7F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7153BA-D9CE-5922-6C11-CD376A01D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0B4814-23D3-15D6-6FC3-433D73328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22266-9332-467E-4D53-2BF8ADEAB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3D8434-DD44-C9A5-27D2-7EAC962FF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081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52CAE-DE06-341E-4399-D3247E99F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6EC78-459D-1859-3A8C-23C9704340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3B2326-0B17-AA7E-37C9-A0D57E0C65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513603-CDC7-61E2-FB0D-6BFB6A6BE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2E2347-24BA-CF10-BC28-F28F7AE14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F73D2A-6545-8CE3-BDFF-97D03FCBC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64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EFA89-75CF-B6F5-A695-BFFAAFD11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1A08A-C068-1A71-3E79-E547D624D6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07B05D-38DE-BE94-FB07-AF9D6A161D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A06C2E-89D4-EB35-B9D0-D351F33095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F05CDE-AC67-E8D7-9D6D-BBF7628348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7A69AD-C843-7C5D-7182-A36BD90FB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D254B3-794E-4494-3B5E-DE1DCA628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F1B43F-C92B-F0FA-656F-E92189BB6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748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67411-FE25-2681-09D5-DB935A99D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E1B3A5-4F90-10A7-0566-08E4450E4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0FF90D-049A-DFA9-BF23-68E4966B2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7E56F7-4F2A-4C51-9C5C-8835FCB77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699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51AC7A-E461-EE51-26F7-CC09117CB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B81DB4-6D20-0BDA-3385-6BAF06508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46EFEC-DC5C-F46F-8EAA-04375E470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095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A0668-6121-1429-0432-B6BF09E5A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563FA-56A9-8E9A-BBD8-686661F6B1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7CC895-906C-F45F-5CF8-150E2C9C7C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5A91AD-B0E4-CDF7-6232-9A3A1A150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7564E2-A2A5-D9F9-8BFF-1300F609D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E45CD0-4772-47CB-4E04-C6E1952F2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101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21F8D-8D32-EE70-E8EA-1B8866D77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A5BE0A-1E41-E609-EAB4-29C2E47F28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500F1B-75F9-957E-DE9A-C579A7559B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6E0FB2-7BBC-670C-2E5E-848B63895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57B450-FBA6-ECFA-FC03-FD289B7CB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DBAF75-0F56-6503-A5C3-92BF31819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077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A55957-9CB8-8100-91C5-8B38A9747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A7E82F-E202-0B0E-3ADE-494F7BD719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383FE4-32CA-3C26-A3E2-C7EF744D7A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102D2E-813C-461C-9963-687A650C48C0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086C83-EFC7-D225-20F1-0A98A0F57A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307030-86F5-318F-153D-C5B50107E1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217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5B74B4-227A-6309-EA13-4454FF97B9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8E6582C-1DAC-B95C-4BB9-519E71D8FA98}"/>
              </a:ext>
            </a:extLst>
          </p:cNvPr>
          <p:cNvSpPr txBox="1"/>
          <p:nvPr/>
        </p:nvSpPr>
        <p:spPr>
          <a:xfrm>
            <a:off x="217714" y="255046"/>
            <a:ext cx="11756571" cy="39361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az-Latn-AZ" sz="12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12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inamik parametr</a:t>
            </a:r>
            <a:r>
              <a:rPr lang="az-Latn-AZ" sz="12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az-Latn-AZ" sz="1200">
                <a:latin typeface="Arial" panose="020B0604020202020204" pitchFamily="34" charset="0"/>
                <a:cs typeface="Arial" panose="020B0604020202020204" pitchFamily="34" charset="0"/>
              </a:rPr>
              <a:t>- Bu route </a:t>
            </a:r>
            <a:r>
              <a:rPr lang="az-Latn-AZ" sz="1200" b="1">
                <a:latin typeface="Arial" panose="020B0604020202020204" pitchFamily="34" charset="0"/>
                <a:cs typeface="Arial" panose="020B0604020202020204" pitchFamily="34" charset="0"/>
              </a:rPr>
              <a:t>URL</a:t>
            </a:r>
            <a:r>
              <a:rPr lang="az-Latn-AZ" sz="1200">
                <a:latin typeface="Arial" panose="020B0604020202020204" pitchFamily="34" charset="0"/>
                <a:cs typeface="Arial" panose="020B0604020202020204" pitchFamily="34" charset="0"/>
              </a:rPr>
              <a:t> içində dinamik parametr qəbul edir: </a:t>
            </a:r>
            <a:r>
              <a:rPr lang="az-Latn-AZ" sz="12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</a:t>
            </a:r>
            <a:r>
              <a:rPr lang="az-Latn-AZ" sz="1200">
                <a:latin typeface="Arial" panose="020B0604020202020204" pitchFamily="34" charset="0"/>
                <a:cs typeface="Arial" panose="020B0604020202020204" pitchFamily="34" charset="0"/>
              </a:rPr>
              <a:t>. Sən bu route-a </a:t>
            </a:r>
            <a:r>
              <a:rPr lang="az-Latn-AZ" sz="1200" b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http://localhost:8000/product/10 </a:t>
            </a:r>
            <a:r>
              <a:rPr lang="az-Latn-AZ" sz="1200">
                <a:latin typeface="Arial" panose="020B0604020202020204" pitchFamily="34" charset="0"/>
                <a:cs typeface="Arial" panose="020B0604020202020204" pitchFamily="34" charset="0"/>
              </a:rPr>
              <a:t>kimi daxil olanda, </a:t>
            </a:r>
            <a:r>
              <a:rPr lang="az-Latn-AZ" sz="12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$id </a:t>
            </a:r>
            <a:r>
              <a:rPr lang="az-Latn-AZ" sz="1200">
                <a:latin typeface="Arial" panose="020B0604020202020204" pitchFamily="34" charset="0"/>
                <a:cs typeface="Arial" panose="020B0604020202020204" pitchFamily="34" charset="0"/>
              </a:rPr>
              <a:t>dəyişəni avtomatik olaraq </a:t>
            </a:r>
            <a:r>
              <a:rPr lang="az-Latn-AZ" sz="1200" b="1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az-Latn-AZ" sz="1200">
                <a:latin typeface="Arial" panose="020B0604020202020204" pitchFamily="34" charset="0"/>
                <a:cs typeface="Arial" panose="020B0604020202020204" pitchFamily="34" charset="0"/>
              </a:rPr>
              <a:t> dəyərini alır və onu qaytarır.</a:t>
            </a:r>
            <a:endParaRPr kumimoji="0" lang="en-US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az-Latn-AZ" sz="1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az-Latn-AZ" sz="1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az-Latn-AZ" sz="1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az-Latn-AZ" sz="1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az-Latn-AZ" sz="1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az-Latn-AZ" sz="1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az-Latn-AZ" sz="1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az-Latn-AZ" sz="1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az-Latn-AZ" sz="1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✅ Nümunə İstifadə:</a:t>
            </a:r>
            <a:r>
              <a:rPr kumimoji="0" lang="az-Latn-AZ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2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http://localhost:8000/product/5</a:t>
            </a:r>
            <a:endParaRPr kumimoji="0" lang="az-Latn-AZ" altLang="en-US" sz="120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endParaRPr kumimoji="0" lang="en-US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➡️ $id = </a:t>
            </a:r>
            <a:r>
              <a:rPr kumimoji="0" lang="az-Latn-AZ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ekranda </a:t>
            </a:r>
            <a:r>
              <a:rPr kumimoji="0" lang="az-Latn-AZ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yazılır.</a:t>
            </a:r>
          </a:p>
          <a:p>
            <a:pPr>
              <a:lnSpc>
                <a:spcPct val="150000"/>
              </a:lnSpc>
            </a:pPr>
            <a:endParaRPr 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53ECCF-A313-EA30-125C-6DB537CD7F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0234" y="4031126"/>
            <a:ext cx="4301765" cy="2826874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410EF84-7B08-B3A9-D6AC-4035FA8152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574636"/>
              </p:ext>
            </p:extLst>
          </p:nvPr>
        </p:nvGraphicFramePr>
        <p:xfrm>
          <a:off x="297466" y="1256730"/>
          <a:ext cx="1175657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6632">
                  <a:extLst>
                    <a:ext uri="{9D8B030D-6E8A-4147-A177-3AD203B41FA5}">
                      <a16:colId xmlns:a16="http://schemas.microsoft.com/office/drawing/2014/main" val="1817099693"/>
                    </a:ext>
                  </a:extLst>
                </a:gridCol>
                <a:gridCol w="7809939">
                  <a:extLst>
                    <a:ext uri="{9D8B030D-6E8A-4147-A177-3AD203B41FA5}">
                      <a16:colId xmlns:a16="http://schemas.microsoft.com/office/drawing/2014/main" val="33039403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Hissə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Mənası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4879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/product/{id}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URL-də {id} dinamik bir hissədir.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5679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function ($id)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{id} dəyəri bu funksiyaya arqument kimi ötürülür.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3160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return $id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Gələn id ekrana çıxarılır. Məsələn 10 göndərsən, 10 yazısı browserdə çıxacaq.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60024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9680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18452C-B2C6-B6B9-3994-876C802CD6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63CAD9D-6C9A-0B02-B2A8-DADE8EE3A942}"/>
              </a:ext>
            </a:extLst>
          </p:cNvPr>
          <p:cNvSpPr txBox="1"/>
          <p:nvPr/>
        </p:nvSpPr>
        <p:spPr>
          <a:xfrm>
            <a:off x="217715" y="255046"/>
            <a:ext cx="5915850" cy="52288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12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Əgər Parametr Göndərilməsə Nə Olar?</a:t>
            </a:r>
            <a:r>
              <a:rPr lang="az-Latn-AZ" sz="12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kumimoji="0" lang="en-US" altLang="en-US" sz="12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az-Latn-AZ" sz="1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200" b="1">
                <a:latin typeface="Arial" panose="020B0604020202020204" pitchFamily="34" charset="0"/>
                <a:cs typeface="Arial" panose="020B0604020202020204" pitchFamily="34" charset="0"/>
              </a:rPr>
              <a:t>Əgər belə yazsan</a:t>
            </a: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az-Latn-AZ" sz="1200">
                <a:latin typeface="Arial" panose="020B0604020202020204" pitchFamily="34" charset="0"/>
                <a:cs typeface="Arial" panose="020B0604020202020204" pitchFamily="34" charset="0"/>
              </a:rPr>
              <a:t> http://localhost:8000/product</a:t>
            </a:r>
          </a:p>
          <a:p>
            <a:pPr>
              <a:lnSpc>
                <a:spcPct val="150000"/>
              </a:lnSpc>
            </a:pPr>
            <a:endParaRPr lang="az-Latn-AZ" sz="1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Bu zaman 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404 səhvəsi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alacaqsan, çünki id 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vacib parametrdir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kumimoji="0" lang="az-Latn-AZ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Əgər parametri opsional etmək istəyirsənsə, ? işarəsi ilə və default dəyər verilməlidir:</a:t>
            </a:r>
          </a:p>
          <a:p>
            <a:pPr>
              <a:lnSpc>
                <a:spcPct val="150000"/>
              </a:lnSpc>
            </a:pPr>
            <a:endParaRPr lang="az-Latn-AZ" sz="1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az-Latn-AZ" sz="1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Qaydalar (Qısa Qeydlər):</a:t>
            </a:r>
          </a:p>
          <a:p>
            <a:pPr marL="171450" marR="0" lvl="0" indent="-1714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{id}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→ 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Required (mütləq)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parametrdir.</a:t>
            </a:r>
          </a:p>
          <a:p>
            <a:pPr marL="171450" marR="0" lvl="0" indent="-1714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{id?}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→ 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Optional (istəyə bağlı)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parametrdir.</a:t>
            </a:r>
          </a:p>
          <a:p>
            <a:pPr marL="171450" marR="0" lvl="0" indent="-1714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Parametr adları 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aynı olmalıdır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{id}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və function (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$id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 uyğun gəlməlidir.</a:t>
            </a:r>
          </a:p>
          <a:p>
            <a:pPr marL="171450" marR="0" lvl="0" indent="-1714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Laravel avtomatik olaraq parametri funksiyaya verir.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sz="1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sz="1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sz="1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az-Latn-AZ" sz="1200">
                <a:latin typeface="Arial" panose="020B0604020202020204" pitchFamily="34" charset="0"/>
                <a:cs typeface="Arial" panose="020B0604020202020204" pitchFamily="34" charset="0"/>
              </a:rPr>
              <a:t>Əgər funksiyanın parametr yerində parametrin qəbul edəcəyi dəyərin </a:t>
            </a:r>
            <a:r>
              <a:rPr lang="az-Latn-AZ" sz="12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tipini</a:t>
            </a:r>
            <a:r>
              <a:rPr lang="az-Latn-AZ" sz="1200">
                <a:latin typeface="Arial" panose="020B0604020202020204" pitchFamily="34" charset="0"/>
                <a:cs typeface="Arial" panose="020B0604020202020204" pitchFamily="34" charset="0"/>
              </a:rPr>
              <a:t> qeyd etmək vacib olarsa, məsələn </a:t>
            </a:r>
            <a:r>
              <a:rPr lang="az-Latn-AZ" sz="1200" b="1">
                <a:latin typeface="Arial" panose="020B0604020202020204" pitchFamily="34" charset="0"/>
                <a:cs typeface="Arial" panose="020B0604020202020204" pitchFamily="34" charset="0"/>
              </a:rPr>
              <a:t>STRİNG</a:t>
            </a:r>
            <a:r>
              <a:rPr lang="az-Latn-AZ" sz="1200">
                <a:latin typeface="Arial" panose="020B0604020202020204" pitchFamily="34" charset="0"/>
                <a:cs typeface="Arial" panose="020B0604020202020204" pitchFamily="34" charset="0"/>
              </a:rPr>
              <a:t> onda, həmin tipi təyin edən açar sözün önündə sual operatorunu yazmaq vacibdir (sağ aşağı şəkil).</a:t>
            </a:r>
            <a:endParaRPr 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2CFE90-0CF4-A8B4-3288-F35EF8F568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6149" y="0"/>
            <a:ext cx="5915851" cy="266737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F21E7EF-7E84-B8BA-D010-A9B3B721AD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6148" y="4356182"/>
            <a:ext cx="5915852" cy="2501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610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BEAFDE-3E59-3B83-7B9D-E57AFEC39C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FCE0867-85D2-7751-0512-C6B90C22A778}"/>
              </a:ext>
            </a:extLst>
          </p:cNvPr>
          <p:cNvSpPr txBox="1"/>
          <p:nvPr/>
        </p:nvSpPr>
        <p:spPr>
          <a:xfrm>
            <a:off x="217714" y="255046"/>
            <a:ext cx="11756571" cy="6554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en-US" sz="13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5244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C2AF69-A0C0-ED25-5250-43DD8431B4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4061372-74CA-B894-FABE-83849978FF36}"/>
              </a:ext>
            </a:extLst>
          </p:cNvPr>
          <p:cNvSpPr txBox="1"/>
          <p:nvPr/>
        </p:nvSpPr>
        <p:spPr>
          <a:xfrm>
            <a:off x="217714" y="255046"/>
            <a:ext cx="11756571" cy="6554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en-US" sz="13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592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F46E46-139C-A968-DBB9-B8591C325E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C9D01F8-4A7F-F275-D6C7-6C45783C2D7F}"/>
              </a:ext>
            </a:extLst>
          </p:cNvPr>
          <p:cNvSpPr txBox="1"/>
          <p:nvPr/>
        </p:nvSpPr>
        <p:spPr>
          <a:xfrm>
            <a:off x="217714" y="255046"/>
            <a:ext cx="11756571" cy="6554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en-US" sz="13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03522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1288</TotalTime>
  <Words>240</Words>
  <Application>Microsoft Office PowerPoint</Application>
  <PresentationFormat>Widescreen</PresentationFormat>
  <Paragraphs>41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163</cp:revision>
  <dcterms:created xsi:type="dcterms:W3CDTF">2025-04-12T11:00:44Z</dcterms:created>
  <dcterms:modified xsi:type="dcterms:W3CDTF">2025-04-13T19:59:01Z</dcterms:modified>
</cp:coreProperties>
</file>