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397" r:id="rId3"/>
    <p:sldId id="398" r:id="rId4"/>
    <p:sldId id="399" r:id="rId5"/>
    <p:sldId id="401" r:id="rId6"/>
    <p:sldId id="4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EE907-1B8E-F7AC-529E-C415397A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19C1AE-CF82-9C49-46D5-27475D430E4A}"/>
              </a:ext>
            </a:extLst>
          </p:cNvPr>
          <p:cNvSpPr txBox="1"/>
          <p:nvPr/>
        </p:nvSpPr>
        <p:spPr>
          <a:xfrm>
            <a:off x="217714" y="255046"/>
            <a:ext cx="11756571" cy="1855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Gəlin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Eloquent ORM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prinsiplərini izah edək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Eloquent ORM Laravel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-in daxili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ORM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(Object-Relational Mapping) sistemidir. ORM, verilənlər bazası ilə işləyərkən obyekt yönlü yanaşmanı təmin edir. Yəni sən SQL sorğuları yazmadan, PHP obyektləri vasitəsilə cədvəllərlə işləyə bilirsən.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Məsələn: Əgər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modelin varsa, bu model vasitəsilə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cədvəlindəki məlumatlara rahatlıqla çıxış edə bilərsən: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C9AB1-8FC9-5C25-6861-1C07B3E0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2794717"/>
            <a:ext cx="429637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5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3B10-DDBA-C02C-D75C-637A8069E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F8101-DE4E-C2C9-27D7-F2AFF50D0B18}"/>
              </a:ext>
            </a:extLst>
          </p:cNvPr>
          <p:cNvSpPr txBox="1"/>
          <p:nvPr/>
        </p:nvSpPr>
        <p:spPr>
          <a:xfrm>
            <a:off x="217714" y="255046"/>
            <a:ext cx="11756571" cy="365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Model adlandırması və cədvəl uyğunluğu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Laravel-də konvensiya (yəni əvvəlcədən müəyyən edilmiş qaydalar) əsasında aşağıdakı kimi işləyir: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adı tək formada yazılır: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Post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adı çoxlu formada yazılır: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posts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avtomatik olaraq model adı əsasında uyğun cədvəli tapmağa çalışır.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🔸 Amma əgər sən bu konvensiyadan kənara çıxırsansa...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...məsələn, modelin adını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MyPost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qoymusan, amma cədvəlin adı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-dur, o zaman əlavə olaraq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$table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xüsusiyyətini qeyd etməlisən: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Bu, Laravel-ə bildirir ki,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MyPost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cədvəli ilə əlaqəlidir.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F2F04-5F05-0DD4-228A-6EDC0411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48" y="4198088"/>
            <a:ext cx="506800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8F35-5507-93D3-5CFF-693F306C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3006C-F75B-A6B7-835A-144BB9593160}"/>
              </a:ext>
            </a:extLst>
          </p:cNvPr>
          <p:cNvSpPr txBox="1"/>
          <p:nvPr/>
        </p:nvSpPr>
        <p:spPr>
          <a:xfrm>
            <a:off x="217714" y="255046"/>
            <a:ext cx="11756571" cy="6154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Əlavə məlumat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Modelin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timestamps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və s.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Əgər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fərqli adlandırılıbsa və ya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created_at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updated_at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sütunları yoxdursa, bunları da müəyyən etməlisən</a:t>
            </a: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(Laravel-in default qəbul etdiyi bu qaydaları pozursansa (yəni cədvəl, primary key və timestamps konvensiyasına uyğun deyilsə), model daxilində onları əl ilə təyin etməlisən.)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az-Latn-AZ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Laravel-də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necə işləyir</a:t>
            </a: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Laravel-də (və ümumiyyətlə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Eloquent ORM</a:t>
            </a:r>
            <a:r>
              <a:rPr kumimoji="0" lang="az-Latn-AZ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-də) standart qəbul edilmiş konvensiyalar var.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🔸 Standart (konvensiyaya uyğun) vəziyyət</a:t>
            </a: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Laravel aşağıdakıları avtomatik qəbul edir</a:t>
            </a: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Belə bir halda əlavə heç nə yazmağa ehtiyac yoxdur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1100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 - də. Bu vəziyyətdə Laravel bilir ki, </a:t>
            </a:r>
            <a:r>
              <a:rPr lang="az-Latn-AZ" sz="1100" b="1">
                <a:latin typeface="Arial" panose="020B0604020202020204" pitchFamily="34" charset="0"/>
                <a:cs typeface="Arial" panose="020B0604020202020204" pitchFamily="34" charset="0"/>
              </a:rPr>
              <a:t>posts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 cədvəli var, </a:t>
            </a:r>
            <a:r>
              <a:rPr lang="az-Latn-AZ" sz="11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az-Latn-AZ" sz="11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-dir və </a:t>
            </a:r>
            <a:r>
              <a:rPr lang="az-Latn-AZ" sz="11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timestamps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 mövcuddur.</a:t>
            </a: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Cədvəlin adı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Modelin adı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 sütunu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 tipi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 increment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Timestamps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created_at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updated_at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96B8C-9C85-74F5-F47A-33DAB103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6" y="1552313"/>
            <a:ext cx="7859222" cy="1876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69840-BF91-CF83-6259-0334048D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341" y="5079091"/>
            <a:ext cx="415348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52F18-3A5E-9D8F-DCA7-5DE749CF0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C1D576-E98F-4E42-CEBC-046D35CA6AF7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Mövcud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app\Models\Post.php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silib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MyPost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adında model yaradırıq.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F3B93-5D55-3751-4E2E-BFEDB74B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15772"/>
            <a:ext cx="6145379" cy="1185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933172-FFDB-347E-18C7-E24A0A2CA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965" y="2525292"/>
            <a:ext cx="8195035" cy="43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2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3835-1EEE-8069-B190-F3BCAF2C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7921F-1407-B2A4-3C32-A383E285147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94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323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325</cp:revision>
  <dcterms:created xsi:type="dcterms:W3CDTF">2025-04-12T11:00:44Z</dcterms:created>
  <dcterms:modified xsi:type="dcterms:W3CDTF">2025-04-24T08:13:11Z</dcterms:modified>
</cp:coreProperties>
</file>