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1" r:id="rId2"/>
    <p:sldId id="400" r:id="rId3"/>
    <p:sldId id="402" r:id="rId4"/>
    <p:sldId id="403" r:id="rId5"/>
    <p:sldId id="404" r:id="rId6"/>
    <p:sldId id="405" r:id="rId7"/>
    <p:sldId id="406" r:id="rId8"/>
    <p:sldId id="407" r:id="rId9"/>
    <p:sldId id="40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63835-1EEE-8069-B190-F3BCAF2CF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7921F-1407-B2A4-3C32-A383E2851470}"/>
              </a:ext>
            </a:extLst>
          </p:cNvPr>
          <p:cNvSpPr txBox="1"/>
          <p:nvPr/>
        </p:nvSpPr>
        <p:spPr>
          <a:xfrm>
            <a:off x="217714" y="255046"/>
            <a:ext cx="11756571" cy="3587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00" b="1"/>
              <a:t>Eloquent ORM</a:t>
            </a:r>
            <a:r>
              <a:rPr lang="en-US" sz="1400"/>
              <a:t> vasitəsilə necə məlumatlarla işlə</a:t>
            </a:r>
            <a:r>
              <a:rPr lang="az-Latn-AZ" sz="1400"/>
              <a:t>ndiyini</a:t>
            </a:r>
            <a:r>
              <a:rPr lang="en-US" sz="1400"/>
              <a:t> </a:t>
            </a:r>
            <a:r>
              <a:rPr lang="en-US" sz="1400" b="1"/>
              <a:t>praktik kodlarla</a:t>
            </a:r>
            <a:r>
              <a:rPr lang="en-US" sz="1400"/>
              <a:t> öyrənmə</a:t>
            </a:r>
            <a:r>
              <a:rPr lang="az-Latn-AZ" sz="1400"/>
              <a:t>k</a:t>
            </a:r>
            <a:r>
              <a:rPr lang="en-US" sz="1400"/>
              <a:t> vacibdir.</a:t>
            </a:r>
            <a:endParaRPr lang="az-Latn-AZ" sz="1400"/>
          </a:p>
          <a:p>
            <a:pPr>
              <a:lnSpc>
                <a:spcPct val="150000"/>
              </a:lnSpc>
              <a:buNone/>
            </a:pPr>
            <a:endParaRPr kumimoji="0" lang="az-Latn-AZ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4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az-Latn-AZ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az-Latn-AZ" altLang="en-US" sz="1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find() </a:t>
            </a:r>
            <a:r>
              <a:rPr kumimoji="0" lang="az-Latn-AZ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ID-si 3 olan postu tapırıq. Əgər varsa, onun title (başlıq) sütununu qaytarır.</a:t>
            </a:r>
          </a:p>
          <a:p>
            <a:pPr>
              <a:lnSpc>
                <a:spcPct val="150000"/>
              </a:lnSpc>
              <a:buNone/>
            </a:pPr>
            <a:endParaRPr kumimoji="0" lang="az-Latn-AZ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4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4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Əgər belə bir post yoxdursa,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$post null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olacaq. Ona görə təhlükəsiz yazmaq istəsən: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F6B3CC-4CD4-67F9-0B95-85D50BAAA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812737"/>
            <a:ext cx="2591162" cy="819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F9AA29-B4E3-C027-2DC5-B92F0BA8B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4176509"/>
            <a:ext cx="4191585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4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25D7D-A080-F22B-7E8D-36EC8272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3F16A3-A6E8-401E-847B-09570DC6E4CB}"/>
              </a:ext>
            </a:extLst>
          </p:cNvPr>
          <p:cNvSpPr txBox="1"/>
          <p:nvPr/>
        </p:nvSpPr>
        <p:spPr>
          <a:xfrm>
            <a:off x="217714" y="255046"/>
            <a:ext cx="11756571" cy="2155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findOrFail()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-si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30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olan postu axtarır. Əgər tapılmazsa,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404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səhifəsi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ModelNotFoundException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qaytarır. </a:t>
            </a: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əsasən show metodlarında istifadə olunur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altLang="en-US" sz="1300">
                <a:latin typeface="Arial" panose="020B0604020202020204" pitchFamily="34" charset="0"/>
              </a:rPr>
              <a:t>bu haqqda indi yox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409A51-1BDE-ED81-03F4-1E1BD25F2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51" y="1163781"/>
            <a:ext cx="2924583" cy="533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7127D5-B090-D537-FFF9-2171CEB43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51" y="2727819"/>
            <a:ext cx="4410691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3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92B0E-BFB1-AD2F-73C2-73AA4A54D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36B286-0E56-2EB7-35AE-87FAF7C7F9B5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all() + foreach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ilə siyahılama - Bütün postları alır və title sahələrini bir-bir çap edir.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5A86A-2165-1148-DAB8-3A1847341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031591"/>
            <a:ext cx="3562847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8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BEA2C-82EF-D853-346E-F6842E615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3EBB20-026A-6473-9833-5F35B3223A18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where()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ilə şərtli seçim - Yalnız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status = 1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olan postları seçir.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3DD07A-CECD-2F76-34D4-DD68E02AE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256" y="2313941"/>
            <a:ext cx="4791744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7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EDEDB-F4B7-EA66-1010-2DDD41FE3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B4FAFF-B8D1-0475-29BF-82E3CF970558}"/>
              </a:ext>
            </a:extLst>
          </p:cNvPr>
          <p:cNvSpPr txBox="1"/>
          <p:nvPr/>
        </p:nvSpPr>
        <p:spPr>
          <a:xfrm>
            <a:off x="217714" y="255046"/>
            <a:ext cx="11756571" cy="1855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first() </a:t>
            </a:r>
            <a:r>
              <a:rPr kumimoji="0" lang="en-US" altLang="en-US" sz="13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və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firstOrFail()</a:t>
            </a:r>
            <a:endParaRPr kumimoji="0" lang="en-US" altLang="en-US" sz="13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first() </a:t>
            </a:r>
            <a:r>
              <a:rPr kumimoji="0" lang="en-US" altLang="en-US" sz="13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– uyğun ilk nəticəni gətirir (tapılmazsa null)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firstOrFail() </a:t>
            </a:r>
            <a:r>
              <a:rPr kumimoji="0" lang="en-US" altLang="en-US" sz="13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– uyğun nəticə tapılmazsa, səhv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404</a:t>
            </a:r>
            <a:r>
              <a:rPr kumimoji="0" lang="en-US" altLang="en-US" sz="13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) atır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B8F69-8D93-EEC3-75A3-E0962CBC8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431" y="0"/>
            <a:ext cx="5343569" cy="285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41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22028-5A4C-A92D-BEA4-B0290FB33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5A9B1C-DB24-09A0-11B0-D36DA833A64F}"/>
              </a:ext>
            </a:extLst>
          </p:cNvPr>
          <p:cNvSpPr txBox="1"/>
          <p:nvPr/>
        </p:nvSpPr>
        <p:spPr>
          <a:xfrm>
            <a:off x="217714" y="255046"/>
            <a:ext cx="11756571" cy="4556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pluck()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yalnız bir sütun dəyərlərini gətirmək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Yalnız title sütununu alır, array şəklində.</a:t>
            </a: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orderBy()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sıralama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Postları created_at-a görə azalan sıra ilə sıralayır.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B3CFD-CFDC-C536-4878-A8F606FD1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682141"/>
            <a:ext cx="3458058" cy="1457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78A877-401D-52A3-EAB5-4DAC51B4C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4957820"/>
            <a:ext cx="5439534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C2A6C-7312-68C9-44C0-200A6EA4B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1F1D1E-9252-9352-08A4-4FA8DA2352D8}"/>
              </a:ext>
            </a:extLst>
          </p:cNvPr>
          <p:cNvSpPr txBox="1"/>
          <p:nvPr/>
        </p:nvSpPr>
        <p:spPr>
          <a:xfrm>
            <a:off x="217714" y="255046"/>
            <a:ext cx="11756571" cy="3656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8.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limit()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take()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limit qoymaq</a:t>
            </a: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9.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neçə ədəd olduğunu hesablamaq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520740-3A22-EEA9-F8E5-B3936B9FD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092432"/>
            <a:ext cx="6411220" cy="657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351125-6E02-A1B9-4332-40A517BEA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2231781"/>
            <a:ext cx="5125165" cy="657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DC3E0F-486B-8A05-EB80-55826F8E7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14" y="4272372"/>
            <a:ext cx="5048955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5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F55E0-4896-F01F-7D3B-719FF0C2B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1C70A4-AD6E-B14C-53B3-B5BEDE82183C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5683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F1CE4-A060-A62E-33B1-0B9619294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1ACD53-87F6-E224-84C9-CDF447A2CA15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8434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</TotalTime>
  <Words>206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336</cp:revision>
  <dcterms:created xsi:type="dcterms:W3CDTF">2025-04-12T11:00:44Z</dcterms:created>
  <dcterms:modified xsi:type="dcterms:W3CDTF">2025-04-24T15:00:51Z</dcterms:modified>
</cp:coreProperties>
</file>