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3835-1EEE-8069-B190-F3BCAF2C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7921F-1407-B2A4-3C32-A383E285147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9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326</cp:revision>
  <dcterms:created xsi:type="dcterms:W3CDTF">2025-04-12T11:00:44Z</dcterms:created>
  <dcterms:modified xsi:type="dcterms:W3CDTF">2025-04-24T08:15:51Z</dcterms:modified>
</cp:coreProperties>
</file>