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4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A2484-4EE2-0FA9-C088-EE0F0B5C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F921D1-2D47-4FB6-26A6-0629E47A1CF8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latin typeface="Arial" panose="020B0604020202020204" pitchFamily="34" charset="0"/>
              </a:rPr>
              <a:t>Factory</a:t>
            </a:r>
            <a:r>
              <a:rPr lang="en-US" altLang="en-US" sz="1300">
                <a:latin typeface="Arial" panose="020B0604020202020204" pitchFamily="34" charset="0"/>
              </a:rPr>
              <a:t> - </a:t>
            </a:r>
            <a:r>
              <a:rPr lang="az-Latn-AZ" altLang="en-US" sz="1300">
                <a:latin typeface="Arial" panose="020B0604020202020204" pitchFamily="34" charset="0"/>
              </a:rPr>
              <a:t>yə fərqli yanaşma. </a:t>
            </a:r>
            <a:br>
              <a:rPr lang="az-Latn-AZ" altLang="en-US" sz="1300">
                <a:latin typeface="Arial" panose="020B0604020202020204" pitchFamily="34" charset="0"/>
              </a:rPr>
            </a:br>
            <a:br>
              <a:rPr lang="az-Latn-AZ" altLang="en-US" sz="1300">
                <a:latin typeface="Arial" panose="020B0604020202020204" pitchFamily="34" charset="0"/>
              </a:rPr>
            </a:br>
            <a:r>
              <a:rPr lang="az-Latn-AZ" altLang="en-US" sz="1300">
                <a:latin typeface="Arial" panose="020B0604020202020204" pitchFamily="34" charset="0"/>
              </a:rPr>
              <a:t>Factory haqqında əvvəlki dərslərdən birində qeyd etmişdik. Bu dərs fərqli bir yanaşma görəcəyik. Dahə sadə.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A8F2C-A84F-F6D6-5216-F200E2C16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2433"/>
            <a:ext cx="12192000" cy="44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4A5D-CD43-1B47-866D-66D4D802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E53FC-7BA5-CCF5-879E-FEC71C832D6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2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27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331</cp:revision>
  <dcterms:created xsi:type="dcterms:W3CDTF">2025-04-12T11:00:44Z</dcterms:created>
  <dcterms:modified xsi:type="dcterms:W3CDTF">2025-04-25T17:05:56Z</dcterms:modified>
</cp:coreProperties>
</file>