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FFB2E-01A2-63D9-423A-A1174AB9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2EC971-EC25-B071-28A6-67E262BBA88C}"/>
              </a:ext>
            </a:extLst>
          </p:cNvPr>
          <p:cNvSpPr txBox="1"/>
          <p:nvPr/>
        </p:nvSpPr>
        <p:spPr>
          <a:xfrm>
            <a:off x="217715" y="255046"/>
            <a:ext cx="7191753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Əgər şəkildə olduğu kimi (sağ yuxarı şəkil) bir xəta ilə qarşılaşsaz, onda Vscode -un </a:t>
            </a:r>
            <a:r>
              <a:rPr lang="az-Latn-AZ" altLang="en-US" sz="1300" b="1">
                <a:latin typeface="Arial" panose="020B0604020202020204" pitchFamily="34" charset="0"/>
              </a:rPr>
              <a:t>SETTİNGS</a:t>
            </a:r>
            <a:r>
              <a:rPr lang="az-Latn-AZ" altLang="en-US" sz="1300">
                <a:latin typeface="Arial" panose="020B0604020202020204" pitchFamily="34" charset="0"/>
              </a:rPr>
              <a:t> bölməsinə daxil olaraq axtar yerində: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php.validate.executablePath </a:t>
            </a:r>
            <a:r>
              <a:rPr lang="az-Latn-AZ" altLang="en-US" sz="1300">
                <a:latin typeface="Arial" panose="020B0604020202020204" pitchFamily="34" charset="0"/>
              </a:rPr>
              <a:t>yazırıq (aşağı şəkil) və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Edit in settings.json </a:t>
            </a:r>
            <a:r>
              <a:rPr lang="az-Latn-AZ" altLang="en-US" sz="1300">
                <a:latin typeface="Arial" panose="020B0604020202020204" pitchFamily="34" charset="0"/>
              </a:rPr>
              <a:t>yazısını klikləyirik.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3AF4-651A-F80B-EB8B-9D7803D5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2070"/>
            <a:ext cx="12192000" cy="3065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3FFD8-C848-5503-B03E-7B486B462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0"/>
            <a:ext cx="43624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25FA8-7514-8104-EEA0-C1E080D0D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CC7CD6-9F19-28B4-F4D1-E317F8AD2736}"/>
              </a:ext>
            </a:extLst>
          </p:cNvPr>
          <p:cNvSpPr txBox="1"/>
          <p:nvPr/>
        </p:nvSpPr>
        <p:spPr>
          <a:xfrm>
            <a:off x="217714" y="255046"/>
            <a:ext cx="3194789" cy="4767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az-Latn-AZ" altLang="en-US" sz="1200">
                <a:latin typeface="Arial" panose="020B0604020202020204" pitchFamily="34" charset="0"/>
                <a:cs typeface="Arial" panose="020B0604020202020204" pitchFamily="34" charset="0"/>
              </a:rPr>
              <a:t>Daha sonra isə, </a:t>
            </a:r>
            <a:r>
              <a:rPr lang="en-US" sz="12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 executable path</a:t>
            </a:r>
            <a:r>
              <a:rPr lang="en-US" sz="1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sahəsində sistemdə quraşdırılmış PHP 8.0 və ya daha yüksək versiyanın yolunu göstərin.</a:t>
            </a:r>
            <a:r>
              <a:rPr lang="az-Latn-AZ" sz="1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Aşağı şəkildə olduğu kimi. Ancaq bu dərsi çəkərəkən fərqlilik olsun deyə mən Laragon istifadə etdim. Əvvəlki proyektlərimdə OpenServer istifadə edirdim. Bunun üçün aşağı şəkildə `</a:t>
            </a:r>
            <a:r>
              <a:rPr lang="en-US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en-US" sz="1200" b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OSPanel</a:t>
            </a:r>
            <a:r>
              <a:rPr lang="en-US" sz="1200" b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US" sz="1200" b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PHP-8.3</a:t>
            </a:r>
            <a:r>
              <a:rPr lang="en-US" sz="1200" b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12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az-Latn-AZ" sz="1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bu cür yazır. 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Əgər </a:t>
            </a:r>
            <a:r>
              <a:rPr lang="az-Latn-AZ" sz="1200" b="1">
                <a:latin typeface="Arial" panose="020B0604020202020204" pitchFamily="34" charset="0"/>
                <a:cs typeface="Arial" panose="020B0604020202020204" pitchFamily="34" charset="0"/>
              </a:rPr>
              <a:t>Laragon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istifadə etmək istəsəniz onda </a:t>
            </a:r>
            <a:r>
              <a:rPr lang="az-Latn-AZ" sz="1200" b="1">
                <a:latin typeface="Arial" panose="020B0604020202020204" pitchFamily="34" charset="0"/>
                <a:cs typeface="Arial" panose="020B0604020202020204" pitchFamily="34" charset="0"/>
              </a:rPr>
              <a:t>Laragonun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yerləşdiyi qovluğa gedərək həmin qovluqda olan PHP versiyasının yolunu götürə bilərsiz.  Şəkil növbəti slayddadır....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FE9C3-5497-74DE-8E46-04C315FA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07" y="0"/>
            <a:ext cx="8580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3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B4AAA-5B11-EB98-80FC-6C58003DD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949C38-1A05-6080-D84C-A948AFF2D848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8AF93-591F-8F91-E30C-A3A166EC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80" y="0"/>
            <a:ext cx="6250120" cy="4922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72190-5FBD-F8FF-2BAE-797FA031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2505"/>
            <a:ext cx="5941880" cy="22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5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95A1-4D20-F359-CBCD-9061AF8E9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8D67D-8826-9ADA-1705-4F89D6BFB400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3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131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135</cp:revision>
  <dcterms:created xsi:type="dcterms:W3CDTF">2025-04-12T11:00:44Z</dcterms:created>
  <dcterms:modified xsi:type="dcterms:W3CDTF">2025-04-13T14:01:30Z</dcterms:modified>
</cp:coreProperties>
</file>