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  <p:sldId id="296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099A3-8ED6-828D-BC99-9190320AC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1D7735-7088-0FF6-D033-04826B916505}"/>
              </a:ext>
            </a:extLst>
          </p:cNvPr>
          <p:cNvSpPr txBox="1"/>
          <p:nvPr/>
        </p:nvSpPr>
        <p:spPr>
          <a:xfrm>
            <a:off x="217714" y="255046"/>
            <a:ext cx="11756571" cy="1855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İndi laravelin ən son versiyasını istifad</a:t>
            </a:r>
            <a:r>
              <a:rPr lang="az-Latn-AZ" altLang="en-US" sz="1300">
                <a:latin typeface="Arial" panose="020B0604020202020204" pitchFamily="34" charset="0"/>
              </a:rPr>
              <a:t>ə edərək yeni proyekt yaradırıq: </a:t>
            </a:r>
            <a:r>
              <a:rPr lang="az-Latn-AZ" altLang="en-US" sz="1300" u="sng">
                <a:solidFill>
                  <a:srgbClr val="00B0F0"/>
                </a:solidFill>
                <a:latin typeface="Arial" panose="020B0604020202020204" pitchFamily="34" charset="0"/>
              </a:rPr>
              <a:t>https://laravel.com/docs/12.x/installation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5B74E-B38E-9CC2-4F8B-A1B8553A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27" y="1589940"/>
            <a:ext cx="10374173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5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C3AB-550A-0544-C143-261340815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6BFB5F-D2AD-61B5-1C18-9ABBCEC2624A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9F99A-94E5-0A66-662C-0698283E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19" y="904044"/>
            <a:ext cx="9002381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4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AE53F-AA18-A057-5FD3-D1C5263B9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A0477-0D27-CD49-21F5-7646DD430977}"/>
              </a:ext>
            </a:extLst>
          </p:cNvPr>
          <p:cNvSpPr txBox="1"/>
          <p:nvPr/>
        </p:nvSpPr>
        <p:spPr>
          <a:xfrm>
            <a:off x="217714" y="255046"/>
            <a:ext cx="377925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Yükləmə tamamlandı.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A026D-9E7C-8593-A241-A71D429D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0"/>
            <a:ext cx="8015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2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3CBFB-81A5-8C23-7704-83C7E0B95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F4D9AE-A374-AB67-4A2E-318C10B3BAC7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Proyekti açmaq üçün laragon </a:t>
            </a:r>
            <a:r>
              <a:rPr lang="az-Latn-AZ" altLang="en-US" sz="1300">
                <a:latin typeface="Arial" panose="020B0604020202020204" pitchFamily="34" charset="0"/>
              </a:rPr>
              <a:t>-da mausun sağ düyməsini basaraq proyektin adına klikləyirik.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BCF64-B3EE-D259-0FC9-E86FE374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569" y="2235075"/>
            <a:ext cx="6668431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BC4C9-1393-C164-4955-821793F7B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4BF79C-D20F-33EB-F755-95D20A4D6976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35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43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63</cp:revision>
  <dcterms:created xsi:type="dcterms:W3CDTF">2025-04-12T11:00:44Z</dcterms:created>
  <dcterms:modified xsi:type="dcterms:W3CDTF">2025-04-12T20:52:37Z</dcterms:modified>
</cp:coreProperties>
</file>