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1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7B9A-7E5E-4F00-F0C3-A546608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1B4F5-6A86-D5A9-0850-C7BE69A95996}"/>
              </a:ext>
            </a:extLst>
          </p:cNvPr>
          <p:cNvSpPr txBox="1"/>
          <p:nvPr/>
        </p:nvSpPr>
        <p:spPr>
          <a:xfrm>
            <a:off x="217714" y="255046"/>
            <a:ext cx="11756571" cy="545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Blade templatelərində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@foreach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@for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direktivləri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(döngü) qurmaq üçün istifadə olunur. Hər ikisi ilə eyni nəticəni almaq mümkündür, lakin struktur və məqsəd baxımından fərqlidirlər.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@foreach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$blogs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massivinin hər bir elementini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($blog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dövr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təkrarda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$blog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dəyişəni bir massiv elementini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tutur.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 avtomatik şəkildə massivin ölçüsünə uyğun olaraq davam edir.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82E98-F637-40CA-A737-0CAA2ED0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1301897"/>
            <a:ext cx="4104157" cy="16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A6FE-3278-8CAF-FAE7-61B61941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03A22-B972-C6EF-FE70-7E9505EFD6A4}"/>
              </a:ext>
            </a:extLst>
          </p:cNvPr>
          <p:cNvSpPr txBox="1"/>
          <p:nvPr/>
        </p:nvSpPr>
        <p:spPr>
          <a:xfrm>
            <a:off x="217714" y="255046"/>
            <a:ext cx="11756571" cy="395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@for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klassik for döngüsündən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 ilə indeks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verilir və o indekslə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$blogs[$i]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massivinin elementi əldə edilir.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count($blogs)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neçə dəfə təkrarlanacağını özümüz təyin edirik.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4BD1-2A00-8B03-438A-7BB164E64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9" y="1056901"/>
            <a:ext cx="326753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7A3C-480E-77E9-D059-D03B7E49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AD04A-AA31-43F4-4DDE-FE4F4A222544}"/>
              </a:ext>
            </a:extLst>
          </p:cNvPr>
          <p:cNvSpPr txBox="1"/>
          <p:nvPr/>
        </p:nvSpPr>
        <p:spPr>
          <a:xfrm>
            <a:off x="497025" y="453009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pt-BR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@foreach ilə @for ARASINDA FƏRQLƏR</a:t>
            </a:r>
            <a:endParaRPr lang="en-US" sz="13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4D671-BAA4-7BA5-6A8D-BC4713AB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18" y="1144585"/>
            <a:ext cx="11611563" cy="37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E6DC-A94D-1AB2-5401-44ABEDE8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DD057-4829-A97A-DACB-051C6067B5BC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$loop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Obyekti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@foreach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@foreach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içində avtomatik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$loop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obyekt verir: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59DB9-0D99-99B5-F382-882803F1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86487"/>
            <a:ext cx="538237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3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F0296-DCB2-1A4F-9633-B67A7326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446F3-46D3-F6FB-CA13-AEB94480CBBF}"/>
              </a:ext>
            </a:extLst>
          </p:cNvPr>
          <p:cNvSpPr txBox="1"/>
          <p:nvPr/>
        </p:nvSpPr>
        <p:spPr>
          <a:xfrm>
            <a:off x="217714" y="255046"/>
            <a:ext cx="1175657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</a:rPr>
              <a:t>Hansını nə zaman istifadə etməli?</a:t>
            </a:r>
            <a:endParaRPr lang="en-US" sz="13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AEBEF-9D67-3B17-7FB7-7E9B2174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1112609"/>
            <a:ext cx="11518657" cy="359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3C43-2A33-6AA2-3C13-2F68B9965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17320-6111-0751-24FC-C4BD06BF45AB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14C94-EF05-82EF-66BC-2FA176E2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ED511-54AD-BAC7-4CF3-F7BA71A9263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87B518-F280-DB56-9B76-F5BEF12F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2948"/>
            <a:ext cx="12192000" cy="60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0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FBE62-1C2B-FE52-254B-1D5D6A22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B1435-6329-0628-F156-243D9B5E9AFD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155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257</cp:revision>
  <dcterms:created xsi:type="dcterms:W3CDTF">2025-04-12T11:00:44Z</dcterms:created>
  <dcterms:modified xsi:type="dcterms:W3CDTF">2025-04-15T18:24:11Z</dcterms:modified>
</cp:coreProperties>
</file>