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0" r:id="rId3"/>
    <p:sldId id="365" r:id="rId4"/>
    <p:sldId id="3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74F0-1A68-3E17-B29F-3E5DE8F27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7D3BC-55E5-2D86-67D3-9B144547A84A}"/>
              </a:ext>
            </a:extLst>
          </p:cNvPr>
          <p:cNvSpPr txBox="1"/>
          <p:nvPr/>
        </p:nvSpPr>
        <p:spPr>
          <a:xfrm>
            <a:off x="217714" y="255046"/>
            <a:ext cx="11756571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keçək Blade-də istifadə olunan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direktivinə. Bu,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şərti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ifadələrin yazılması üçün istifadə olunur və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PHP-dəki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strukturu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eynidir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4DAF3-9D2D-047E-47DC-8CF143853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29773"/>
            <a:ext cx="12192000" cy="602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FBE62-1C2B-FE52-254B-1D5D6A22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B1435-6329-0628-F156-243D9B5E9AFD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blog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$blog['status']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dəyəri yoxlanılır.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status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-dirsə, o zaman normal şəkildə göstərilir.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status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-dırsa, o zaman əlavə olaraq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Pending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etiketi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göstərilir.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5893-ED6B-05EF-E086-3CB3FD26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00EAC-6B82-A11E-E24B-1458FFECCBD2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Alternativlər və əlavələr: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@unless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(əgər deyilsə). Yəni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if NOT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-a bərabərdir.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/>
              <a:t>Yekun</a:t>
            </a:r>
            <a:r>
              <a:rPr lang="az-Latn-AZ" sz="1400" b="1"/>
              <a:t>:</a:t>
            </a:r>
            <a:endParaRPr lang="az-Latn-AZ" sz="13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D5AC6-D49C-9E22-1073-A8C56FE8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76650"/>
            <a:ext cx="4525006" cy="97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58320-1020-038A-201C-6F47F544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517168"/>
            <a:ext cx="789732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2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676C3-C43D-235F-5D29-AA24F48E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9FB33-AFAB-70E1-19E1-3DF015C8487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1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263</cp:revision>
  <dcterms:created xsi:type="dcterms:W3CDTF">2025-04-12T11:00:44Z</dcterms:created>
  <dcterms:modified xsi:type="dcterms:W3CDTF">2025-04-16T05:09:08Z</dcterms:modified>
</cp:coreProperties>
</file>