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A15F4-78F3-8A69-6505-0FD642064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79686-7D06-6C59-955C-D94F9CEEA44B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Controller anlayışı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(Model-View-Controller) arxitektura modelində “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— Controller hissəsinə aiddir. Controller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-lər tətbiqin biznes məntiqini (logic) idarə edir və istifadəçi tələblərini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qarşılayıb cavablar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verir.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 nə iş görür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İstifadəçidən gələn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request-ləri qəbul edir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ilə əlaqə quraraq məlumatları gətirir/yeniləyir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Gətirilən məlumatı uyğun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-ə ötürür (məsələn, home.blade.php)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Model/View</a:t>
            </a:r>
          </a:p>
        </p:txBody>
      </p:sp>
    </p:spTree>
    <p:extLst>
      <p:ext uri="{BB962C8B-B14F-4D97-AF65-F5344CB8AC3E}">
        <p14:creationId xmlns:p14="http://schemas.microsoft.com/office/powerpoint/2010/main" val="27456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BBBC9-6FD7-2F3A-F55D-65E0CEAB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4807A6-50AF-4CCE-110D-D71581031FCE}"/>
              </a:ext>
            </a:extLst>
          </p:cNvPr>
          <p:cNvSpPr txBox="1"/>
          <p:nvPr/>
        </p:nvSpPr>
        <p:spPr>
          <a:xfrm>
            <a:off x="217714" y="255046"/>
            <a:ext cx="11756571" cy="522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Niyə Controller istifadə olunur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Controller yaratmaq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make:controller HomeController</a:t>
            </a:r>
            <a:endParaRPr lang="az-Latn-AZ" sz="13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komanda aşağıdakı faylı yaradır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app/Http/Controllers/HomeController.php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3E927-5BA5-F98D-51B3-8CB5BEF1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47365"/>
            <a:ext cx="9793067" cy="2581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0CD1E-B69A-3C1D-3CC1-578F02A5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4208"/>
            <a:ext cx="647790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B370-AF41-8973-A111-4B86C4DC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C02500-0F65-BE1F-C65F-4879C506D014}"/>
              </a:ext>
            </a:extLst>
          </p:cNvPr>
          <p:cNvSpPr txBox="1"/>
          <p:nvPr/>
        </p:nvSpPr>
        <p:spPr>
          <a:xfrm>
            <a:off x="217714" y="255046"/>
            <a:ext cx="1175657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Route içində Controller istifadəsi</a:t>
            </a:r>
            <a:r>
              <a:rPr lang="en-US" sz="1400"/>
              <a:t>:</a:t>
            </a:r>
            <a:r>
              <a:rPr lang="az-Latn-AZ" sz="1400"/>
              <a:t> Yəni: </a:t>
            </a:r>
            <a:r>
              <a:rPr lang="az-Latn-AZ" sz="1400" b="1">
                <a:solidFill>
                  <a:srgbClr val="FF0000"/>
                </a:solidFill>
              </a:rPr>
              <a:t>/</a:t>
            </a:r>
            <a:r>
              <a:rPr lang="az-Latn-AZ" sz="1400"/>
              <a:t> adresinə </a:t>
            </a:r>
            <a:r>
              <a:rPr lang="az-Latn-AZ" sz="1400" b="1">
                <a:solidFill>
                  <a:srgbClr val="FF0000"/>
                </a:solidFill>
              </a:rPr>
              <a:t>get</a:t>
            </a:r>
            <a:r>
              <a:rPr lang="az-Latn-AZ" sz="1400"/>
              <a:t> request gələndə </a:t>
            </a:r>
            <a:r>
              <a:rPr lang="az-Latn-AZ" sz="1400" b="1">
                <a:solidFill>
                  <a:srgbClr val="FF0000"/>
                </a:solidFill>
              </a:rPr>
              <a:t>HomeController</a:t>
            </a:r>
            <a:r>
              <a:rPr lang="az-Latn-AZ" sz="1400"/>
              <a:t>-dəki </a:t>
            </a:r>
            <a:r>
              <a:rPr lang="az-Latn-AZ" sz="1400" b="1">
                <a:solidFill>
                  <a:srgbClr val="FF0000"/>
                </a:solidFill>
              </a:rPr>
              <a:t>index() </a:t>
            </a:r>
            <a:r>
              <a:rPr lang="az-Latn-AZ" sz="1400"/>
              <a:t>funksiyası işləyəcək.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1618F-E054-FFE2-5AC9-D1750B057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86820"/>
            <a:ext cx="687801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6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64BD-6F3D-CD2A-68D0-A9F091C6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AC837-9469-F345-8908-74BCADC32EF8}"/>
              </a:ext>
            </a:extLst>
          </p:cNvPr>
          <p:cNvSpPr txBox="1"/>
          <p:nvPr/>
        </p:nvSpPr>
        <p:spPr>
          <a:xfrm>
            <a:off x="217714" y="255046"/>
            <a:ext cx="11756571" cy="586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Controller-də metodlar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/>
              <a:t>Laravel bu metodları avtomatik </a:t>
            </a:r>
            <a:r>
              <a:rPr lang="en-US" sz="1400" b="1"/>
              <a:t>resource controller</a:t>
            </a:r>
            <a:r>
              <a:rPr lang="en-US" sz="1400"/>
              <a:t> yaratmaq üçün dəstəkləyir.</a:t>
            </a:r>
            <a:r>
              <a:rPr lang="az-Latn-AZ" sz="1400">
                <a:latin typeface="Arial" panose="020B0604020202020204" pitchFamily="34" charset="0"/>
              </a:rPr>
              <a:t> Yəni metodları tək-tək əl ilə yaratmaq əvəzinə aşağıdakı əmrdən istifadə edərək bütün metodları birlikdə yaratmaq mümkündür.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A8C18-1482-1DC5-053F-15256BF2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262"/>
            <a:ext cx="8888065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0ED11-5B93-D50E-D81D-702C7BA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0" y="760150"/>
            <a:ext cx="8232499" cy="39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3BED-B8AC-864C-2774-7403FF80E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19F1A7-CF79-15E0-5355-722783E30E1C}"/>
              </a:ext>
            </a:extLst>
          </p:cNvPr>
          <p:cNvSpPr txBox="1"/>
          <p:nvPr/>
        </p:nvSpPr>
        <p:spPr>
          <a:xfrm>
            <a:off x="217714" y="255046"/>
            <a:ext cx="1175657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Qısaca</a:t>
            </a:r>
            <a:r>
              <a:rPr lang="en-US" sz="1400"/>
              <a:t>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348BB-2951-66BC-DD51-14FED5D9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01652"/>
            <a:ext cx="985975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0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7E3EC-93A7-45ED-1B08-5E342417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17A3F-2290-0023-CD50-5775D6ED80A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D35C8-DEF2-524B-F7DB-D9F9BB06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7D25-8998-044A-97A7-BF839F81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FA701D-90AB-D436-F9EE-611FF48AF05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A0FA4-8E7B-BD7A-02A4-6171A65B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938"/>
            <a:ext cx="12192000" cy="60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AAA6-221D-FBE8-7A9B-E33D7ABD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AFE6B-3F4E-81D8-1176-2DF328A1442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30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169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281</cp:revision>
  <dcterms:created xsi:type="dcterms:W3CDTF">2025-04-12T11:00:44Z</dcterms:created>
  <dcterms:modified xsi:type="dcterms:W3CDTF">2025-04-16T20:21:42Z</dcterms:modified>
</cp:coreProperties>
</file>