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5" r:id="rId6"/>
    <p:sldId id="3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Controller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adında bir controller yaradırıq.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E3A08-09D6-5405-075D-89DBA4E3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6992"/>
            <a:ext cx="85070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133B8-A8F6-5E36-80F6-F685C090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CFDA-8B7C-D935-0D08-485B75F2CBF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Login</a:t>
            </a:r>
            <a:r>
              <a:rPr lang="az-Latn-AZ" altLang="en-US" sz="1300">
                <a:latin typeface="Arial" panose="020B0604020202020204" pitchFamily="34" charset="0"/>
              </a:rPr>
              <a:t> adlı blade yaradırıq.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42976-220B-FF4C-B12A-6EEDF24D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037" y="0"/>
            <a:ext cx="286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Login</a:t>
            </a:r>
            <a:r>
              <a:rPr lang="az-Latn-AZ" altLang="en-US" sz="1300">
                <a:latin typeface="Arial" panose="020B0604020202020204" pitchFamily="34" charset="0"/>
              </a:rPr>
              <a:t> blade -ni aşağı şəkildəki kimi doldururuq.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E51E4-ECC7-2602-A81F-97DD13FA1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194"/>
            <a:ext cx="12192000" cy="439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F629F-3799-0D5F-323F-63FB4C48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70"/>
            <a:ext cx="12192000" cy="67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7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287</cp:revision>
  <dcterms:created xsi:type="dcterms:W3CDTF">2025-04-12T11:00:44Z</dcterms:created>
  <dcterms:modified xsi:type="dcterms:W3CDTF">2025-04-18T20:20:15Z</dcterms:modified>
</cp:coreProperties>
</file>