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4" r:id="rId3"/>
    <p:sldId id="402" r:id="rId4"/>
    <p:sldId id="403" r:id="rId5"/>
    <p:sldId id="3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E4C2B-D5C4-22DB-FE0E-D969A90E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796A8-05F8-9F2D-6E78-633267E14CE6}"/>
              </a:ext>
            </a:extLst>
          </p:cNvPr>
          <p:cNvSpPr txBox="1"/>
          <p:nvPr/>
        </p:nvSpPr>
        <p:spPr>
          <a:xfrm>
            <a:off x="217714" y="255046"/>
            <a:ext cx="11756571" cy="215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dd($request);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edir?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dd()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"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dump and die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deməkdir, yəni məlumatı ekrana çıxarır və orada script dayandırılır.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$request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Illuminate\Http\Request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obyektidir və istifadəçidən serverə göndərilən bütün məlumatları, başlıqları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cookies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inputlar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sorğu növü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GET/POST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və daha artığını özündə saxlayır.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300BE-FB0F-7A07-2C38-43D88FB4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66" y="2704520"/>
            <a:ext cx="525853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B8296-9B7E-9070-66E4-643E75C08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4D2A8C-A103-81EA-0255-ED0605EA0D31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formdan gələn məlumatı sadə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$_POST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kimi yox, daha abstrakt bir obyekt kimi qəbul edir –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obyekti. Bu obyekt 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Symfony framework-ün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hissəsinə əsaslanır və içində aşağıdakı strukturlar mövcuddur: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C8F1E8-E800-55D1-45DE-B54BB81C3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90483"/>
              </p:ext>
            </p:extLst>
          </p:nvPr>
        </p:nvGraphicFramePr>
        <p:xfrm>
          <a:off x="217714" y="1125019"/>
          <a:ext cx="907711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072">
                  <a:extLst>
                    <a:ext uri="{9D8B030D-6E8A-4147-A177-3AD203B41FA5}">
                      <a16:colId xmlns:a16="http://schemas.microsoft.com/office/drawing/2014/main" val="851647847"/>
                    </a:ext>
                  </a:extLst>
                </a:gridCol>
                <a:gridCol w="6627043">
                  <a:extLst>
                    <a:ext uri="{9D8B030D-6E8A-4147-A177-3AD203B41FA5}">
                      <a16:colId xmlns:a16="http://schemas.microsoft.com/office/drawing/2014/main" val="389087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BÖLMƏ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TƏSVİR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0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Routing və ya middleware vasitəsilə əlavə olunmuş atributlar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3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 məlumatları (form input-ları)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8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sorğusunun parametrləri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43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Server məlumatları (SERVER_NAME, HTTP_HOST və s.)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6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Yüklənmiş fayllar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87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Cookie-lər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03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 başlıqları (User-Agent, Accept və s.)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96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İstifadəçinin sessiya obyektinə çıxış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99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Sorğunun növü (POST, GET və s.)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27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pathInfo, requestUri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İstək olunan ünvan haqqında məlumat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17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2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D3A91-306D-5721-164D-F3EED4BA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62B0C1-2020-7FE8-AA32-6234565354BA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dd($request-&gt;all());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nə edir?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Request::all()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formdan gələn bütün input məlumatlarını alır.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sadəcə istifadəçinin daxil etdiyi məlumatları göstərir,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5FFF5-DBD7-114A-FEB3-34FDF119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256478"/>
            <a:ext cx="571579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3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AEFCB-B528-7286-6C4B-54D652B87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FDE44-F76A-8E08-E471-286BD6B7E9B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M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əlumatları </a:t>
            </a:r>
            <a:r>
              <a:rPr kumimoji="0" lang="az-Latn-AZ" altLang="en-US" sz="13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obyektindən bu kimi yollarla əldə edə bilərik: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28C87-210F-C378-F0AC-B2B2241C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036568"/>
            <a:ext cx="499179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791AA-62DD-422F-6923-EF1BA372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0C07B-86F9-E8D2-7A7D-30EF05CEF48E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16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216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322</cp:revision>
  <dcterms:created xsi:type="dcterms:W3CDTF">2025-04-12T11:00:44Z</dcterms:created>
  <dcterms:modified xsi:type="dcterms:W3CDTF">2025-04-20T06:37:46Z</dcterms:modified>
</cp:coreProperties>
</file>