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0" r:id="rId2"/>
    <p:sldId id="382" r:id="rId3"/>
    <p:sldId id="383" r:id="rId4"/>
    <p:sldId id="384" r:id="rId5"/>
    <p:sldId id="385" r:id="rId6"/>
    <p:sldId id="386" r:id="rId7"/>
    <p:sldId id="3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EAAA6-221D-FBE8-7A9B-E33D7ABD2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AAFE6B-3F4E-81D8-1176-2DF328A14425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route:list nədir?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komanda Laravel layihədə bütün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qeydiyyatdan keçmiş routeların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siyahısını göstərir.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E14A2F-2018-8115-A64C-24CA59CF01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906"/>
          <a:stretch/>
        </p:blipFill>
        <p:spPr>
          <a:xfrm>
            <a:off x="0" y="3963419"/>
            <a:ext cx="12192000" cy="2894581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1CBA01-F48E-5960-1230-68CDFDD75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39469"/>
              </p:ext>
            </p:extLst>
          </p:nvPr>
        </p:nvGraphicFramePr>
        <p:xfrm>
          <a:off x="0" y="1709480"/>
          <a:ext cx="4623324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423">
                  <a:extLst>
                    <a:ext uri="{9D8B030D-6E8A-4147-A177-3AD203B41FA5}">
                      <a16:colId xmlns:a16="http://schemas.microsoft.com/office/drawing/2014/main" val="3963805437"/>
                    </a:ext>
                  </a:extLst>
                </a:gridCol>
                <a:gridCol w="3667901">
                  <a:extLst>
                    <a:ext uri="{9D8B030D-6E8A-4147-A177-3AD203B41FA5}">
                      <a16:colId xmlns:a16="http://schemas.microsoft.com/office/drawing/2014/main" val="3957268490"/>
                    </a:ext>
                  </a:extLst>
                </a:gridCol>
              </a:tblGrid>
              <a:tr h="233862">
                <a:tc gridSpan="2">
                  <a:txBody>
                    <a:bodyPr/>
                    <a:lstStyle/>
                    <a:p>
                      <a:r>
                        <a:rPr lang="en-US" sz="1100"/>
                        <a:t>Göstərilən məlumatlar: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82438"/>
                  </a:ext>
                </a:extLst>
              </a:tr>
              <a:tr h="233862">
                <a:tc>
                  <a:txBody>
                    <a:bodyPr/>
                    <a:lstStyle/>
                    <a:p>
                      <a:r>
                        <a:rPr lang="en-US" sz="1100" b="1"/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İzah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766909"/>
                  </a:ext>
                </a:extLst>
              </a:tr>
              <a:tr h="233862">
                <a:tc>
                  <a:txBody>
                    <a:bodyPr/>
                    <a:lstStyle/>
                    <a:p>
                      <a:r>
                        <a:rPr lang="en-US" sz="110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HTTP metod (GET, POST, PUT, DELETE, 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1683042"/>
                  </a:ext>
                </a:extLst>
              </a:tr>
              <a:tr h="233862">
                <a:tc>
                  <a:txBody>
                    <a:bodyPr/>
                    <a:lstStyle/>
                    <a:p>
                      <a:r>
                        <a:rPr lang="en-US" sz="1100"/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URL ünvanı (məsələn: /blog/create)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723611"/>
                  </a:ext>
                </a:extLst>
              </a:tr>
              <a:tr h="233862">
                <a:tc>
                  <a:txBody>
                    <a:bodyPr/>
                    <a:lstStyle/>
                    <a:p>
                      <a:r>
                        <a:rPr lang="en-US" sz="11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Route üçün verilmiş ad (məsələn: blog.index)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011009"/>
                  </a:ext>
                </a:extLst>
              </a:tr>
              <a:tr h="233862">
                <a:tc>
                  <a:txBody>
                    <a:bodyPr/>
                    <a:lstStyle/>
                    <a:p>
                      <a:r>
                        <a:rPr lang="en-US" sz="110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Hansı controller və method çağırılır (BlogController@index)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811200"/>
                  </a:ext>
                </a:extLst>
              </a:tr>
              <a:tr h="233862">
                <a:tc>
                  <a:txBody>
                    <a:bodyPr/>
                    <a:lstStyle/>
                    <a:p>
                      <a:r>
                        <a:rPr lang="en-US" sz="1100"/>
                        <a:t>Middleware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Əgər varsa, bu routeların qorunduğu middleware-lər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953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930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70FD8-EB24-DBDB-AB5F-2005067CB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2D2362-0DAB-3F67-8826-B2702C4BE8F1}"/>
              </a:ext>
            </a:extLst>
          </p:cNvPr>
          <p:cNvSpPr txBox="1"/>
          <p:nvPr/>
        </p:nvSpPr>
        <p:spPr>
          <a:xfrm>
            <a:off x="217714" y="255046"/>
            <a:ext cx="11756571" cy="3869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php artisan make:controller BlogController -r nə edir?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komanda Laravel-də bir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controller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yaradır.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-r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və ya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--resource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nə deməkdir?</a:t>
            </a: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 qısaltması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--resource 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üçündür.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 avtomatik olaraq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CRUD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əməliyyatlarını idarə edən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əsas method-u yaradır.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1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Əmrin sintaksisi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en-US" sz="11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1100" b="1"/>
              <a:t>Nəticə</a:t>
            </a:r>
            <a:r>
              <a:rPr lang="en-US" sz="1100"/>
              <a:t>: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BAFCF5-7747-711B-6B32-0FF8A1A80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56" y="2995367"/>
            <a:ext cx="5182323" cy="581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089E57-9AC3-612F-E0A1-6A30109DE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56" y="4273409"/>
            <a:ext cx="7267168" cy="258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13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68214-ED4C-7F41-9486-9FC878FED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648FCF-6B0C-587A-DB59-EB1093BB728F}"/>
              </a:ext>
            </a:extLst>
          </p:cNvPr>
          <p:cNvSpPr txBox="1"/>
          <p:nvPr/>
        </p:nvSpPr>
        <p:spPr>
          <a:xfrm>
            <a:off x="217714" y="255046"/>
            <a:ext cx="11756571" cy="955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Resource Controller nədir və nə üçün istifadə olunur?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Tərif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Resource controller, Laravel-də CRUD əməliyyatlarını sadələşdirən və standartlaşdıran controller növüdür.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A23221-E0D9-08E5-0B39-D5731BE6D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825684"/>
              </p:ext>
            </p:extLst>
          </p:nvPr>
        </p:nvGraphicFramePr>
        <p:xfrm>
          <a:off x="316322" y="1483237"/>
          <a:ext cx="8127999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1905">
                  <a:extLst>
                    <a:ext uri="{9D8B030D-6E8A-4147-A177-3AD203B41FA5}">
                      <a16:colId xmlns:a16="http://schemas.microsoft.com/office/drawing/2014/main" val="1354642240"/>
                    </a:ext>
                  </a:extLst>
                </a:gridCol>
                <a:gridCol w="2366128">
                  <a:extLst>
                    <a:ext uri="{9D8B030D-6E8A-4147-A177-3AD203B41FA5}">
                      <a16:colId xmlns:a16="http://schemas.microsoft.com/office/drawing/2014/main" val="1859611153"/>
                    </a:ext>
                  </a:extLst>
                </a:gridCol>
                <a:gridCol w="4239966">
                  <a:extLst>
                    <a:ext uri="{9D8B030D-6E8A-4147-A177-3AD203B41FA5}">
                      <a16:colId xmlns:a16="http://schemas.microsoft.com/office/drawing/2014/main" val="382224806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/>
                        <a:t>Standart 7 əməliyyat (RESTful):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2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Metod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Açıklama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921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index()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 /blog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Bütün blogları göstər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916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create()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 /blog/create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Yeni blog </a:t>
                      </a:r>
                      <a:r>
                        <a:rPr lang="az-Latn-AZ"/>
                        <a:t>yaratma</a:t>
                      </a:r>
                      <a:r>
                        <a:rPr lang="en-US"/>
                        <a:t> formunu göstər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58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store()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POST /blog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Yeni blogu yadda saxla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13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show()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 /blog/{id}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Tək blogu göstər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648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edit()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GET /blog/{id}/edit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Blogu redaktə et formu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96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update()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PUT/PATCH /blog/{id}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Blog məlumatını yenilə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19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destroy()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DELETE /blog/{id}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Blogu sil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0596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627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E6F38-22E6-3D18-DCBC-E03BCA7BA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3C2727-254B-EF62-524C-11AA8CE3DC3C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Tək-tək route yazmaq istə</a:t>
            </a:r>
            <a:r>
              <a:rPr kumimoji="0" lang="az-Latn-AZ" altLang="en-US" sz="1300" b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səydiq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65BB76-4570-D6D7-FA15-00E93E53A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692345"/>
              </p:ext>
            </p:extLst>
          </p:nvPr>
        </p:nvGraphicFramePr>
        <p:xfrm>
          <a:off x="217714" y="4490387"/>
          <a:ext cx="934106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2629">
                  <a:extLst>
                    <a:ext uri="{9D8B030D-6E8A-4147-A177-3AD203B41FA5}">
                      <a16:colId xmlns:a16="http://schemas.microsoft.com/office/drawing/2014/main" val="3618801056"/>
                    </a:ext>
                  </a:extLst>
                </a:gridCol>
                <a:gridCol w="5288437">
                  <a:extLst>
                    <a:ext uri="{9D8B030D-6E8A-4147-A177-3AD203B41FA5}">
                      <a16:colId xmlns:a16="http://schemas.microsoft.com/office/drawing/2014/main" val="376557069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/>
                        <a:t>Niyə Resource Controller istifadə edək?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716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Resource Controller ilə Həll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169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Kodlar qarışıq olur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7 standart method ilə oxunaqlılıq artır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8875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Route-lar əllə yazılır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Route::resource() bir sətirlik yazılışla iş bitir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5836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Tətbiq böyüdükcə kod idarəsi çətinləşir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Modular və RESTful struktur sadələşdirir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7273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Controller-lərdə qarışıqlıq olur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Hər method öz funksiyasını konkret yerinə yetirir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1922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BBF10A55-263B-EEE5-0A87-AD0919D31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900100"/>
            <a:ext cx="9050013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78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413BD-7607-0A80-815C-12E43FBEC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8E457E-4629-90F3-AF12-8AF0F4B586D1}"/>
              </a:ext>
            </a:extLst>
          </p:cNvPr>
          <p:cNvSpPr txBox="1"/>
          <p:nvPr/>
        </p:nvSpPr>
        <p:spPr>
          <a:xfrm>
            <a:off x="217714" y="255046"/>
            <a:ext cx="11756571" cy="36562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İki route eyni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URI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-ə malikdir (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/blog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necə qarışıqlıq yaranmır?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Bəli, bu doğrudur.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Bizim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route:list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-də bu iki sətir var: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Hər ikisi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/blog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URI-ini istifadə edir, amma </a:t>
            </a:r>
            <a:r>
              <a:rPr kumimoji="0" lang="az-Latn-AZ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fərqli HTTP 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methodlarla.</a:t>
            </a: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lang="az-Latn-AZ" altLang="en-US" sz="1300"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Cavab: Qarışıqlıq yaranmır çünki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 fərqlidir!</a:t>
            </a:r>
            <a:endParaRPr kumimoji="0" lang="az-Latn-AZ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Laravel,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URI + HTTP METHOD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ikilisinə görə route-ları fərqləndirir: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C06E2A-D346-D56E-DB06-4AA2B8DDC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4" y="1633229"/>
            <a:ext cx="7697274" cy="895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16EC0-7EDB-A9F8-5008-1C98F7D97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4" y="4353112"/>
            <a:ext cx="9888330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68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03EF6-3C72-B56D-5104-E82ECCF06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6B1107-C1F5-52A3-3AC6-093C2A818D53}"/>
              </a:ext>
            </a:extLst>
          </p:cNvPr>
          <p:cNvSpPr txBox="1"/>
          <p:nvPr/>
        </p:nvSpPr>
        <p:spPr>
          <a:xfrm>
            <a:off x="217714" y="255046"/>
            <a:ext cx="11756571" cy="955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/blog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eyni olsa belə,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və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fərqli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methodlardır, Laravel onları qarışdırmır.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name('blog.index')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name('blog.store')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adlandırmaları isə sənə daha rahat və oxunaqlı şəkildə route-ları çağırmağa imkan verir.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69A145-06C6-D3C7-6E2C-89D50B491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4654"/>
            <a:ext cx="12192000" cy="46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71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84384-7AB2-F6BF-D849-C8F653A7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49436F-EC62-0603-FCDC-428B77B34421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237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401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292</cp:revision>
  <dcterms:created xsi:type="dcterms:W3CDTF">2025-04-12T11:00:44Z</dcterms:created>
  <dcterms:modified xsi:type="dcterms:W3CDTF">2025-04-18T16:13:52Z</dcterms:modified>
</cp:coreProperties>
</file>