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1" r:id="rId2"/>
    <p:sldId id="400" r:id="rId3"/>
    <p:sldId id="404" r:id="rId4"/>
    <p:sldId id="405" r:id="rId5"/>
    <p:sldId id="402" r:id="rId6"/>
    <p:sldId id="403" r:id="rId7"/>
    <p:sldId id="406" r:id="rId8"/>
    <p:sldId id="407" r:id="rId9"/>
    <p:sldId id="410" r:id="rId10"/>
    <p:sldId id="408" r:id="rId11"/>
    <p:sldId id="411" r:id="rId12"/>
    <p:sldId id="40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63835-1EEE-8069-B190-F3BCAF2CF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7921F-1407-B2A4-3C32-A383E2851470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SoftDeletes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haqqında....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C9CD3B-CEB4-F828-E77A-E894EFA2A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767"/>
          <a:stretch/>
        </p:blipFill>
        <p:spPr>
          <a:xfrm>
            <a:off x="0" y="1453089"/>
            <a:ext cx="12192000" cy="54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44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AD4FB-515D-AE88-ECD7-0110B43AD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EAF3B4-A467-8666-BEE2-4A99BA181499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521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93884-F37A-91DE-DBB2-9F5F3DBD9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538226-DE11-757F-1CA3-6BC61C57B147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492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ACEAE-5624-F08A-7706-2A8C6CF42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6CF2C8-F4D3-F320-7FC8-D30CDD62712A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619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25D7D-A080-F22B-7E8D-36EC8272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F16A3-A6E8-401E-847B-09570DC6E4CB}"/>
              </a:ext>
            </a:extLst>
          </p:cNvPr>
          <p:cNvSpPr txBox="1"/>
          <p:nvPr/>
        </p:nvSpPr>
        <p:spPr>
          <a:xfrm>
            <a:off x="217714" y="255046"/>
            <a:ext cx="11756571" cy="4856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SoftDeletes nədir?</a:t>
            </a:r>
            <a:endParaRPr kumimoji="0" lang="az-Latn-AZ" altLang="en-US" sz="13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kumimoji="0" lang="en-US" altLang="en-US" sz="1300" b="1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 Deletes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(yumşaq silmə), məlumatları tamamilə silmədən məlumatı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gizlətmək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üçün istifadə edilən bir metodudur. Bu üsulda silinmiş məlumat bərpa oluna bilər, çünki onları fiziki olaraq verilənlər bazasından silmirik, sadəcə "silinmiş" statusunu təyin edirik.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Laravel-də SoftDeletes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istifadə edərkən,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deleted_at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sütunu məlumatın </a:t>
            </a:r>
            <a:r>
              <a:rPr kumimoji="0" lang="en-US" altLang="en-US" sz="13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silindiyi tarixi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saxlayır. Bu sütun məlumatın hələ də mövcud olduğunu, amma "silinmiş" olduğunu göstərir.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Əsas istifadə: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Silinmiş məlumatları geri gətirmək (bərpa etmək).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Silinmiş məlumatları filter etmək.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Silinmiş məlumatları aydın şəkildə ayırmaq.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0" lvl="1">
              <a:lnSpc>
                <a:spcPct val="150000"/>
              </a:lnSpc>
            </a:pP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SoftDeletes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trait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-ini istifadə etməklə,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modelində yumşaq silinmə funksionallığı aktiv edilir. İndi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, $post-&gt;delete()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çağırıldığında, məlumatlar real silinmir, əksinə </a:t>
            </a:r>
            <a:r>
              <a:rPr kumimoji="0" lang="az-Latn-AZ" altLang="en-US" sz="13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deleted_at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sütunu dolur.</a:t>
            </a:r>
          </a:p>
        </p:txBody>
      </p:sp>
    </p:spTree>
    <p:extLst>
      <p:ext uri="{BB962C8B-B14F-4D97-AF65-F5344CB8AC3E}">
        <p14:creationId xmlns:p14="http://schemas.microsoft.com/office/powerpoint/2010/main" val="309583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46740-B8BD-E8C8-D479-5383DDBE5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A0F091-D646-9D6F-497F-118E4BDEB2EC}"/>
              </a:ext>
            </a:extLst>
          </p:cNvPr>
          <p:cNvSpPr txBox="1"/>
          <p:nvPr/>
        </p:nvSpPr>
        <p:spPr>
          <a:xfrm>
            <a:off x="217714" y="255046"/>
            <a:ext cx="11756571" cy="6056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2)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$table-&gt;softDeletes();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$table-&gt;dropSoftDeletes();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 üçün yazılır?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migration metodları, verilənlər bazası səviyyəsində yumşaq silinmə funksionallığını idarə etmək üçün istifadə olunur.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$table-&gt;softDeletes();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Migration yaradarkən, cədvələ yeni deleted_at sütunu əlavə edir.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sütun timestamp tipində olur və hər hansı bir model yumşaq silindikdə onun dəyəri o anın tarixi ilə doldurulur.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0" lvl="1">
              <a:lnSpc>
                <a:spcPct val="150000"/>
              </a:lnSpc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0" lvl="1">
              <a:lnSpc>
                <a:spcPct val="150000"/>
              </a:lnSpc>
            </a:pPr>
            <a:r>
              <a:rPr lang="az-Latn-AZ" altLang="en-US" sz="1300" b="1">
                <a:solidFill>
                  <a:srgbClr val="0070C0"/>
                </a:solidFill>
                <a:latin typeface="Arial" panose="020B0604020202020204" pitchFamily="34" charset="0"/>
              </a:rPr>
              <a:t>$table-&gt;dropSoftDeletes();</a:t>
            </a:r>
            <a:endParaRPr lang="az-Latn-AZ" altLang="en-US" sz="1300">
              <a:latin typeface="Arial" panose="020B0604020202020204" pitchFamily="34" charset="0"/>
            </a:endParaRP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altLang="en-US" sz="1300">
                <a:latin typeface="Arial" panose="020B0604020202020204" pitchFamily="34" charset="0"/>
              </a:rPr>
              <a:t>Migration-u geri almaq (</a:t>
            </a:r>
            <a:r>
              <a:rPr lang="az-Latn-AZ" altLang="en-US" sz="1300" b="1">
                <a:latin typeface="Arial" panose="020B0604020202020204" pitchFamily="34" charset="0"/>
              </a:rPr>
              <a:t>rollback</a:t>
            </a:r>
            <a:r>
              <a:rPr lang="az-Latn-AZ" altLang="en-US" sz="1300">
                <a:latin typeface="Arial" panose="020B0604020202020204" pitchFamily="34" charset="0"/>
              </a:rPr>
              <a:t>) üçün istifadə olunur.</a:t>
            </a: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altLang="en-US" sz="1300">
                <a:latin typeface="Arial" panose="020B0604020202020204" pitchFamily="34" charset="0"/>
              </a:rPr>
              <a:t>Bu metod vasitəsilə cədvəldən </a:t>
            </a:r>
            <a:r>
              <a:rPr lang="az-Latn-AZ" altLang="en-US" sz="1300" b="1">
                <a:latin typeface="Arial" panose="020B0604020202020204" pitchFamily="34" charset="0"/>
              </a:rPr>
              <a:t>deleted_at </a:t>
            </a:r>
            <a:r>
              <a:rPr lang="az-Latn-AZ" altLang="en-US" sz="1300">
                <a:latin typeface="Arial" panose="020B0604020202020204" pitchFamily="34" charset="0"/>
              </a:rPr>
              <a:t>sütunu </a:t>
            </a:r>
            <a:r>
              <a:rPr lang="az-Latn-AZ" altLang="en-US" sz="1300" b="1">
                <a:latin typeface="Arial" panose="020B0604020202020204" pitchFamily="34" charset="0"/>
              </a:rPr>
              <a:t>silinir</a:t>
            </a:r>
            <a:r>
              <a:rPr lang="az-Latn-AZ" altLang="en-US" sz="1300">
                <a:latin typeface="Arial" panose="020B0604020202020204" pitchFamily="34" charset="0"/>
              </a:rPr>
              <a:t>.</a:t>
            </a:r>
          </a:p>
          <a:p>
            <a:pPr marL="742950" lvl="2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0" lvl="2">
              <a:lnSpc>
                <a:spcPct val="150000"/>
              </a:lnSpc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0" lvl="2">
              <a:lnSpc>
                <a:spcPct val="150000"/>
              </a:lnSpc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0" lvl="2">
              <a:lnSpc>
                <a:spcPct val="150000"/>
              </a:lnSpc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0" lvl="2">
              <a:lnSpc>
                <a:spcPct val="150000"/>
              </a:lnSpc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0" lvl="2">
              <a:lnSpc>
                <a:spcPct val="150000"/>
              </a:lnSpc>
            </a:pPr>
            <a:endParaRPr lang="az-Latn-AZ" altLang="en-US" sz="1300">
              <a:latin typeface="Arial" panose="020B0604020202020204" pitchFamily="34" charset="0"/>
            </a:endParaRPr>
          </a:p>
          <a:p>
            <a:pPr marL="0" lvl="2">
              <a:lnSpc>
                <a:spcPct val="150000"/>
              </a:lnSpc>
            </a:pPr>
            <a:r>
              <a:rPr lang="az-Latn-AZ" altLang="en-US" sz="1300">
                <a:latin typeface="Arial" panose="020B0604020202020204" pitchFamily="34" charset="0"/>
              </a:rPr>
              <a:t>Bu sorgu yalnız silinməmiş (yəni </a:t>
            </a:r>
            <a:r>
              <a:rPr lang="az-Latn-AZ" altLang="en-US" sz="1300" b="1">
                <a:latin typeface="Arial" panose="020B0604020202020204" pitchFamily="34" charset="0"/>
              </a:rPr>
              <a:t>deleted_at </a:t>
            </a:r>
            <a:r>
              <a:rPr lang="az-Latn-AZ" altLang="en-US" sz="1300">
                <a:latin typeface="Arial" panose="020B0604020202020204" pitchFamily="34" charset="0"/>
              </a:rPr>
              <a:t>sütunu </a:t>
            </a:r>
            <a:r>
              <a:rPr lang="az-Latn-AZ" altLang="en-US" sz="1300" b="1">
                <a:latin typeface="Arial" panose="020B0604020202020204" pitchFamily="34" charset="0"/>
              </a:rPr>
              <a:t>NULL</a:t>
            </a:r>
            <a:r>
              <a:rPr lang="az-Latn-AZ" altLang="en-US" sz="1300">
                <a:latin typeface="Arial" panose="020B0604020202020204" pitchFamily="34" charset="0"/>
              </a:rPr>
              <a:t> olan) post-ları gətirir. Eloquent sorgularında standart olaraq, </a:t>
            </a:r>
            <a:r>
              <a:rPr lang="az-Latn-AZ" altLang="en-US" sz="1300" b="1">
                <a:latin typeface="Arial" panose="020B0604020202020204" pitchFamily="34" charset="0"/>
              </a:rPr>
              <a:t>deleted_at </a:t>
            </a:r>
            <a:r>
              <a:rPr lang="az-Latn-AZ" altLang="en-US" sz="1300">
                <a:latin typeface="Arial" panose="020B0604020202020204" pitchFamily="34" charset="0"/>
              </a:rPr>
              <a:t>sütununda dəyəri </a:t>
            </a:r>
            <a:r>
              <a:rPr lang="az-Latn-AZ" altLang="en-US" sz="1300" b="1">
                <a:latin typeface="Arial" panose="020B0604020202020204" pitchFamily="34" charset="0"/>
              </a:rPr>
              <a:t>NULL</a:t>
            </a:r>
            <a:r>
              <a:rPr lang="az-Latn-AZ" altLang="en-US" sz="1300">
                <a:latin typeface="Arial" panose="020B0604020202020204" pitchFamily="34" charset="0"/>
              </a:rPr>
              <a:t> olmayan sətirlər (yəni silinmişlər) nəzərə alınmır.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84663-E76D-3AB0-8106-673E154A1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5033632"/>
            <a:ext cx="2124371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7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FDFCE-E8E3-77C4-3E32-B64BBDAE9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30D5FF-DB9A-3A82-1836-1F638E020A83}"/>
              </a:ext>
            </a:extLst>
          </p:cNvPr>
          <p:cNvSpPr txBox="1"/>
          <p:nvPr/>
        </p:nvSpPr>
        <p:spPr>
          <a:xfrm>
            <a:off x="217714" y="255046"/>
            <a:ext cx="11756571" cy="5756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Yumşaq silinmə ilə silinmiş model obyektlərini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restore()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metodu ilə bərpa etmək mümkündür: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 metod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deleted_at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sütununu sıfırlayır və post aktiv hala gəlir.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Permanent (hard) delete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Əgər sətiri tamamilə bazadan silmək istəyirsənsə,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forceDelete()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metodu istifadə olunur. Bu halda, məlumat bazasından sətir tamamilə silinir və bərpa etmək mümkün olmur.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SoftDeletes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və yumşaq silinmə, məlumatların təsadüfi və ya səhvən silinməsinin qarşısını almaq üçün əla vasitədir.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3D5DF2-6D2B-B94C-52C2-742919C22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941304"/>
            <a:ext cx="3867690" cy="71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1F130F-AEBE-958B-69E3-107E79C96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3535078"/>
            <a:ext cx="2619741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9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3A960-6A84-4F72-531B-911CD5ED8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3B3930-1509-DA8F-9ED5-025DF1F53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77733"/>
            <a:ext cx="12192000" cy="29802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294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E2709-033A-D97D-D561-46E394B69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694065-0943-8771-62F1-B89A3EA56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075" y="1557076"/>
            <a:ext cx="4829849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977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34293-BCD5-BD69-0C5F-907469945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836402-9594-C8D4-8BE3-A140D97E0D4D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65B64-4C6D-BF53-F4FE-F604C217C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8149"/>
            <a:ext cx="12192000" cy="30017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70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11BFC-0C60-74CD-0A24-6AF24DA7A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AA1938-C2C1-B101-E7B1-A276E7DAC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365" y="1190312"/>
            <a:ext cx="4801270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366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34B89-E06D-4E6E-F4EB-482340035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47D2AD-B47D-71C3-D264-182B0BC09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59" y="166232"/>
            <a:ext cx="5782482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93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2525</TotalTime>
  <Words>343</Words>
  <Application>Microsoft Office PowerPoint</Application>
  <PresentationFormat>Widescreen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339</cp:revision>
  <dcterms:created xsi:type="dcterms:W3CDTF">2025-04-12T11:00:44Z</dcterms:created>
  <dcterms:modified xsi:type="dcterms:W3CDTF">2025-04-25T15:45:28Z</dcterms:modified>
</cp:coreProperties>
</file>