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6" r:id="rId2"/>
    <p:sldId id="397" r:id="rId3"/>
    <p:sldId id="398" r:id="rId4"/>
    <p:sldId id="4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EE907-1B8E-F7AC-529E-C415397AA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19C1AE-CF82-9C49-46D5-27475D430E4A}"/>
              </a:ext>
            </a:extLst>
          </p:cNvPr>
          <p:cNvSpPr txBox="1"/>
          <p:nvPr/>
        </p:nvSpPr>
        <p:spPr>
          <a:xfrm>
            <a:off x="217714" y="255046"/>
            <a:ext cx="11756571" cy="5756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- Query Builder nədir?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Laravel-in Query Builder-i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(Sorgu Qurucusu), bizə verilənlər bazası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ilə işləmək üçün oxunaqlı və təhlükəsiz bir üsul təqdim edir. Bu vasitə ilə biz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kodları yazmadan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 müxtəlif əməliyyatları yerinə yetirə bilərik.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Əsas Xüsusiyyətləri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Oxunaqlı Sintaksis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Fluent Interface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 Kod daha anlaşılan və oxunaqlı olur.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Misal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$users = DB::table('users')-&gt;where('active', 1)-&gt;get();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Təhlükəsizlik (Security):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Laravel-in Query Builder-i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PDO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(PHP Data Objects) istifadə edir və parameter binding sayəsində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Injection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hücumlarına qarşı təhlükəsizlik təmin edir.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Yəni, əlavə olaraq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addslashes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htmlspecialchars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və s. kimi funksiyalara ehtiyac yoxdur.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Verilənlər bazasına uyğunlaşma: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Laravel-in dəstəklədiyi bütün verilənlər bazaları ilə problemsiz işləyir. (MySQL, PostgreSQL, SQLite və s.)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15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83B10-DDBA-C02C-D75C-637A8069E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F8101-DE4E-C2C9-27D7-F2AFF50D0B18}"/>
              </a:ext>
            </a:extLst>
          </p:cNvPr>
          <p:cNvSpPr txBox="1"/>
          <p:nvPr/>
        </p:nvSpPr>
        <p:spPr>
          <a:xfrm>
            <a:off x="217714" y="255046"/>
            <a:ext cx="11756571" cy="3056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Niyə Query Builder istifadə etməliyik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SQL kodları ilə işləməyə ehtiyac yoxdur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Kod daha qısa və rahat oxunur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Təhlükəsiz və performanslıdır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Laravel-in digər imkanları ilə uyğun işləyir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Sadə bir misal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ilə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SELECT * FROM users WHERE active = 1;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 Builder ilə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$users = DB::table('users')-&gt;where('active', 1)-&gt;get();</a:t>
            </a:r>
          </a:p>
        </p:txBody>
      </p:sp>
    </p:spTree>
    <p:extLst>
      <p:ext uri="{BB962C8B-B14F-4D97-AF65-F5344CB8AC3E}">
        <p14:creationId xmlns:p14="http://schemas.microsoft.com/office/powerpoint/2010/main" val="140297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08F35-5507-93D3-5CFF-693F306C6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03006C-F75B-A6B7-835A-144BB9593160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631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25D7D-A080-F22B-7E8D-36EC8272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F16A3-A6E8-401E-847B-09570DC6E4CB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583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</TotalTime>
  <Words>220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312</cp:revision>
  <dcterms:created xsi:type="dcterms:W3CDTF">2025-04-12T11:00:44Z</dcterms:created>
  <dcterms:modified xsi:type="dcterms:W3CDTF">2025-04-22T16:43:13Z</dcterms:modified>
</cp:coreProperties>
</file>