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5A1-4D20-F359-CBCD-9061AF8E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8D67D-8826-9ADA-1705-4F89D6BFB400}"/>
              </a:ext>
            </a:extLst>
          </p:cNvPr>
          <p:cNvSpPr txBox="1"/>
          <p:nvPr/>
        </p:nvSpPr>
        <p:spPr>
          <a:xfrm>
            <a:off x="217714" y="255046"/>
            <a:ext cx="8822591" cy="505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 haqqında</a:t>
            </a:r>
            <a:r>
              <a:rPr lang="en-US" alt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qovluğunda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iki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fayl 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— </a:t>
            </a:r>
            <a:r>
              <a:rPr lang="en-US" sz="11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routes/web.php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və </a:t>
            </a:r>
            <a:r>
              <a:rPr lang="en-US" sz="11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routes/console.php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— Laravel frameworkündə çox spesifik və fərqli məqsədlər üçün istifadə olunur. Aşağıda hər ikisi haqqında ətraflı və sadə dildə izah verirəm ki, rahat başa düşə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console.php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vacib deyil )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🧭 routes/web.php — Web Routing (Veb Marşrutlar)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📌 Nə üçün istifadə olunur</a:t>
            </a:r>
            <a:r>
              <a:rPr kumimoji="0" lang="az-Latn-AZ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fayl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browser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vasitəsilə daxil olunan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sorğuları üçün marşrutlar (routes) təyin etmək üçündür.</a:t>
            </a: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kodun mənası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/greeting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-sinə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sorğusu göndərilsə, browserdə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cavabı çıxacaq.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http://localhost:8000/greeting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daxil olmaq olar (local server işləyirsə).</a:t>
            </a: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543E-9836-F0B2-FD04-6B0C2C5D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565" y="0"/>
            <a:ext cx="2926435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8A9A3C-5A71-BCD0-AC04-1735A2F17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19" y="2057599"/>
            <a:ext cx="4323490" cy="2051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3F68C4-0934-651E-09FB-A12919251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14" y="5714840"/>
            <a:ext cx="4020111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3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BBB9F-0127-D45B-E150-CB534970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A6B24A-70E8-CA19-631F-83BAEFCB2100}"/>
              </a:ext>
            </a:extLst>
          </p:cNvPr>
          <p:cNvSpPr txBox="1"/>
          <p:nvPr/>
        </p:nvSpPr>
        <p:spPr>
          <a:xfrm>
            <a:off x="217714" y="255046"/>
            <a:ext cx="11756571" cy="1720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Route::get('/firstexample', [FirstExampleController::class, 'index']);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route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/firstexample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URL-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çağırıldıqda,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FirstExampleController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adlı controller-in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metodunu işə salır.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FirstExampleController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adl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ı controller `</a:t>
            </a: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C:\laragon\www\new-laravel\app\Http\Controllers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 qovluğunda yaradılmışdır.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E96989-F298-7100-7FE0-26247F13D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849"/>
            <a:ext cx="12192000" cy="28659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D1028A-9E82-C705-A0C0-BE3FC159F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52893"/>
            <a:ext cx="431542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EDF93-4772-1B5E-791E-DC8CF933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EA7256-CF5C-A979-F62A-1534642E4B10}"/>
              </a:ext>
            </a:extLst>
          </p:cNvPr>
          <p:cNvSpPr txBox="1"/>
          <p:nvPr/>
        </p:nvSpPr>
        <p:spPr>
          <a:xfrm>
            <a:off x="217714" y="255046"/>
            <a:ext cx="1175657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Route::get('/secondexample', function () { return view('welcome');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route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/secondexample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URL-i çağırıldıqda,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resources/views/welcome.blade.php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faylını browserə göstərir.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/secondexample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http://localhost:8000/secondexample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daxil olmaq olar.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() { return view('welcome'); }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Anonymous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closure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funksiyadır. Controller olmadan birbaşa burada cavab verir.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view('welcome')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resources/views/welcome.blade.php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faylını qaytarır.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Fayl Yolu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resources/views/welcome.blade.php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fayl Laravel layihəsi qurulanda avtomatik yaranır. Əgər silinibsə, o zaman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 not found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xətası alarsan.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Hansını nə vaxt istifadə etməli?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Kiçik testlər və ya sadə HTML view-lər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üçün: Route::get(..., function() { return view(...); });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Mürəkkəb məntiq, database, auth və s.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üçün: Route::get(..., [Controller::class, 'method']);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508FC2-5F06-36CA-DB6F-3D5BDF9D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022"/>
          <a:stretch/>
        </p:blipFill>
        <p:spPr>
          <a:xfrm>
            <a:off x="4637621" y="5954229"/>
            <a:ext cx="7554379" cy="90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3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74B4-227A-6309-EA13-4454FF97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6582C-1DAC-B95C-4BB9-519E71D8FA9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680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354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154</cp:revision>
  <dcterms:created xsi:type="dcterms:W3CDTF">2025-04-12T11:00:44Z</dcterms:created>
  <dcterms:modified xsi:type="dcterms:W3CDTF">2025-04-13T19:07:45Z</dcterms:modified>
</cp:coreProperties>
</file>