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1" r:id="rId2"/>
    <p:sldId id="400" r:id="rId3"/>
    <p:sldId id="406" r:id="rId4"/>
    <p:sldId id="405" r:id="rId5"/>
    <p:sldId id="402" r:id="rId6"/>
    <p:sldId id="404" r:id="rId7"/>
    <p:sldId id="403" r:id="rId8"/>
    <p:sldId id="40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49C7-6AF1-F06A-A691-2D0904BC1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C4716-5D11-E496-5DF5-AB93EA15A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E0E94-60F8-08A9-8583-85A6278E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D2C0-6A6A-1795-39EA-D2B99B15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BA17-B8CF-C956-3BAE-ECF2A41A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E606-DAB7-60A0-54A7-30C3B8D6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B87FE-1B87-46EA-24B0-72582C455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D04BF-24D2-C545-C9B2-9D42CE13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46315-527C-6299-AC4E-6D94F83B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08BB5-AB62-C6DE-F7E6-DBC2A739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0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A6F75-369E-75A6-2EAF-D30696F1A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90A5E-6EAE-2D15-39D7-94A9D981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F4FAA-D770-59F8-C832-3F038143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525A2-B955-B961-6D9D-FF5E6ADF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88462-29D7-245D-2CD3-BDC0A85C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0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4FAB-ECDB-6D53-0A07-84E13376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0C78-0369-C0BE-6BB2-D67C83ABE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5DE9-8F3A-CEAA-D1C2-306A5613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87178-B98A-D066-38E8-24CFB058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B8799-3851-FC31-4E82-08089736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4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F875-BFB8-8FD8-5E3C-9416CDA7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153BA-D9CE-5922-6C11-CD376A01D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4814-23D3-15D6-6FC3-433D7332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22266-9332-467E-4D53-2BF8ADEA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D8434-DD44-C9A5-27D2-7EAC962F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8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2CAE-DE06-341E-4399-D3247E99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6EC78-459D-1859-3A8C-23C970434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B2326-0B17-AA7E-37C9-A0D57E0C6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13603-CDC7-61E2-FB0D-6BFB6A6B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E2347-24BA-CF10-BC28-F28F7AE1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73D2A-6545-8CE3-BDFF-97D03FCB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4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FA89-75CF-B6F5-A695-BFFAAFD1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1A08A-C068-1A71-3E79-E547D624D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7B05D-38DE-BE94-FB07-AF9D6A161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06C2E-89D4-EB35-B9D0-D351F3309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05CDE-AC67-E8D7-9D6D-BBF762834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A69AD-C843-7C5D-7182-A36BD90F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254B3-794E-4494-3B5E-DE1DCA62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1B43F-C92B-F0FA-656F-E92189BB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4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7411-FE25-2681-09D5-DB935A99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1B3A5-4F90-10A7-0566-08E4450E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FF90D-049A-DFA9-BF23-68E4966B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E56F7-4F2A-4C51-9C5C-8835FCB7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9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AC7A-E461-EE51-26F7-CC09117C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81DB4-6D20-0BDA-3385-6BAF0650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6EFEC-DC5C-F46F-8EAA-04375E47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0668-6121-1429-0432-B6BF09E5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63FA-56A9-8E9A-BBD8-686661F6B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CC895-906C-F45F-5CF8-150E2C9C7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A91AD-B0E4-CDF7-6232-9A3A1A15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564E2-A2A5-D9F9-8BFF-1300F609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45CD0-4772-47CB-4E04-C6E1952F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0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1F8D-8D32-EE70-E8EA-1B8866D7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5BE0A-1E41-E609-EAB4-29C2E47F2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00F1B-75F9-957E-DE9A-C579A7559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E0FB2-7BBC-670C-2E5E-848B6389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7B450-FBA6-ECFA-FC03-FD289B7C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BAF75-0F56-6503-A5C3-92BF3181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7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55957-9CB8-8100-91C5-8B38A974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7E82F-E202-0B0E-3ADE-494F7BD71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83FE4-32CA-3C26-A3E2-C7EF744D7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2D2E-813C-461C-9963-687A650C48C0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6C83-EFC7-D225-20F1-0A98A0F57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07030-86F5-318F-153D-C5B50107E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1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63835-1EEE-8069-B190-F3BCAF2CF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B7921F-1407-B2A4-3C32-A383E2851470}"/>
              </a:ext>
            </a:extLst>
          </p:cNvPr>
          <p:cNvSpPr txBox="1"/>
          <p:nvPr/>
        </p:nvSpPr>
        <p:spPr>
          <a:xfrm>
            <a:off x="217714" y="255046"/>
            <a:ext cx="11756571" cy="955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az-Latn-AZ" altLang="en-US" sz="1300">
                <a:latin typeface="Arial" panose="020B0604020202020204" pitchFamily="34" charset="0"/>
              </a:rPr>
              <a:t>İlk öncə yeni bir </a:t>
            </a:r>
            <a:r>
              <a:rPr lang="en-US" altLang="en-US" sz="1300" b="1">
                <a:latin typeface="Arial" panose="020B0604020202020204" pitchFamily="34" charset="0"/>
              </a:rPr>
              <a:t>VIEW</a:t>
            </a:r>
            <a:r>
              <a:rPr lang="en-US" altLang="en-US" sz="1300">
                <a:latin typeface="Arial" panose="020B0604020202020204" pitchFamily="34" charset="0"/>
              </a:rPr>
              <a:t> </a:t>
            </a:r>
            <a:r>
              <a:rPr lang="az-Latn-AZ" altLang="en-US" sz="1300">
                <a:latin typeface="Arial" panose="020B0604020202020204" pitchFamily="34" charset="0"/>
              </a:rPr>
              <a:t>adında sütun əlavə edək </a:t>
            </a:r>
            <a:r>
              <a:rPr lang="az-Latn-AZ" altLang="en-US" sz="1300" b="1">
                <a:latin typeface="Arial" panose="020B0604020202020204" pitchFamily="34" charset="0"/>
              </a:rPr>
              <a:t>POSTS</a:t>
            </a:r>
            <a:r>
              <a:rPr lang="az-Latn-AZ" altLang="en-US" sz="1300">
                <a:latin typeface="Arial" panose="020B0604020202020204" pitchFamily="34" charset="0"/>
              </a:rPr>
              <a:t> cədvəlinə. </a:t>
            </a: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az-Latn-AZ" altLang="en-US" sz="1300">
                <a:latin typeface="Arial" panose="020B0604020202020204" pitchFamily="34" charset="0"/>
              </a:rPr>
              <a:t>Bunun üçün yenidən </a:t>
            </a:r>
            <a:r>
              <a:rPr lang="az-Latn-AZ" altLang="en-US" sz="1300" b="1">
                <a:solidFill>
                  <a:srgbClr val="FF0000"/>
                </a:solidFill>
                <a:latin typeface="Arial" panose="020B0604020202020204" pitchFamily="34" charset="0"/>
              </a:rPr>
              <a:t>add_posts_table </a:t>
            </a:r>
            <a:r>
              <a:rPr lang="az-Latn-AZ" altLang="en-US" sz="1300">
                <a:latin typeface="Arial" panose="020B0604020202020204" pitchFamily="34" charset="0"/>
              </a:rPr>
              <a:t>adında yeni bir </a:t>
            </a:r>
            <a:r>
              <a:rPr lang="az-Latn-AZ" altLang="en-US" sz="1300" b="1">
                <a:latin typeface="Arial" panose="020B0604020202020204" pitchFamily="34" charset="0"/>
              </a:rPr>
              <a:t>migration</a:t>
            </a:r>
            <a:r>
              <a:rPr lang="az-Latn-AZ" altLang="en-US" sz="1300">
                <a:latin typeface="Arial" panose="020B0604020202020204" pitchFamily="34" charset="0"/>
              </a:rPr>
              <a:t> yaratmaq lazımdır.</a:t>
            </a:r>
            <a:r>
              <a:rPr lang="en-US" altLang="en-US" sz="1300">
                <a:latin typeface="Arial" panose="020B0604020202020204" pitchFamily="34" charset="0"/>
              </a:rPr>
              <a:t> 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A33CAB-5687-E7E6-74E0-3F347FF4E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325" y="2017336"/>
            <a:ext cx="8475490" cy="48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44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25D7D-A080-F22B-7E8D-36EC82728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3F16A3-A6E8-401E-847B-09570DC6E4CB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en-US" sz="1300" b="1">
                <a:latin typeface="Arial" panose="020B0604020202020204" pitchFamily="34" charset="0"/>
              </a:rPr>
              <a:t>VIEWS</a:t>
            </a:r>
            <a:r>
              <a:rPr lang="en-US" altLang="en-US" sz="1300">
                <a:latin typeface="Arial" panose="020B0604020202020204" pitchFamily="34" charset="0"/>
              </a:rPr>
              <a:t> </a:t>
            </a:r>
            <a:r>
              <a:rPr lang="az-Latn-AZ" altLang="en-US" sz="1300">
                <a:latin typeface="Arial" panose="020B0604020202020204" pitchFamily="34" charset="0"/>
              </a:rPr>
              <a:t>sütununu əlavə etdikdən sonra </a:t>
            </a:r>
            <a:r>
              <a:rPr lang="az-Latn-AZ" altLang="en-US" sz="1300" b="1">
                <a:latin typeface="Arial" panose="020B0604020202020204" pitchFamily="34" charset="0"/>
              </a:rPr>
              <a:t>manul</a:t>
            </a:r>
            <a:r>
              <a:rPr lang="az-Latn-AZ" altLang="en-US" sz="1300">
                <a:latin typeface="Arial" panose="020B0604020202020204" pitchFamily="34" charset="0"/>
              </a:rPr>
              <a:t> olaraq dəyərlər daxil edə bilərik. 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F306E7-6F0E-ABBF-1490-7E7C6E042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92005"/>
            <a:ext cx="12192000" cy="36659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5838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556C4-1477-60C1-113B-B6AD9F307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A02FD2-85AA-AC06-9537-5760BA4A3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390" y="1461813"/>
            <a:ext cx="6773220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113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74AD4-0E60-6680-638F-F03805491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913653-7705-F5CC-8F28-2285B2839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812" y="1504681"/>
            <a:ext cx="4658375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234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E72A0F-D654-86D0-CC2B-AFD8084AA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6D2C94-7218-963D-C915-B4F0648EBC7B}"/>
              </a:ext>
            </a:extLst>
          </p:cNvPr>
          <p:cNvSpPr txBox="1"/>
          <p:nvPr/>
        </p:nvSpPr>
        <p:spPr>
          <a:xfrm>
            <a:off x="217714" y="255046"/>
            <a:ext cx="11756571" cy="62415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İndi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misal</a:t>
            </a:r>
            <a:r>
              <a:rPr lang="az-Latn-AZ" sz="1400">
                <a:latin typeface="Arial" panose="020B0604020202020204" pitchFamily="34" charset="0"/>
                <a:cs typeface="Arial" panose="020B0604020202020204" pitchFamily="34" charset="0"/>
              </a:rPr>
              <a:t>a baxaq. </a:t>
            </a:r>
          </a:p>
          <a:p>
            <a:pPr>
              <a:lnSpc>
                <a:spcPct val="150000"/>
              </a:lnSpc>
              <a:buNone/>
            </a:pPr>
            <a:endParaRPr kumimoji="0" lang="az-Latn-AZ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 sorğu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səviyyəsində nə deməkdir?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İzah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:Bu sorğu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 şərt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əsasında nəticə qaytarır: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views &gt; 400 və ya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 = 3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Yəni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Əgər bir postun baxış sayı 400-dən çoxdursa VƏ YA id-si 3-dürsə, həmin post gələcək.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D2D664-9D15-4E0E-EB9D-6C6DCBF28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943181"/>
            <a:ext cx="5372850" cy="1257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1213DE-DD06-A136-02A6-C78A8A895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14" y="3319797"/>
            <a:ext cx="3734321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75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F4B86-8DD0-CF2E-5F12-F00170316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83BE92-7124-18AE-81B6-6FCD3837B165}"/>
              </a:ext>
            </a:extLst>
          </p:cNvPr>
          <p:cNvSpPr txBox="1"/>
          <p:nvPr/>
        </p:nvSpPr>
        <p:spPr>
          <a:xfrm>
            <a:off x="217714" y="255046"/>
            <a:ext cx="11756571" cy="3956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where()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və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orWhere()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birlikdə nə üçün istifadə olunur?</a:t>
            </a: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Bu, kompleks sorğularda şərtləri birləşdirmək üçündür.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Əgər tək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where()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istifadə etsən: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Yalnız baxış sayı 400-dən böyük olanları gətirər.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Amma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orWhere()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ilə əlavə şərt əlavə edirsən:</a:t>
            </a: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"Əgər baxış sayı böyükdürsə və ya sadəcə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 = 3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-dürsə — onu da gətir."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BA63C5-271F-0A5A-1438-1D365B103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1705075"/>
            <a:ext cx="4763165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15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313D0D-5916-1F55-616F-2F112D84E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42CEDA-DD82-920A-F60A-1A956AD71F14}"/>
              </a:ext>
            </a:extLst>
          </p:cNvPr>
          <p:cNvSpPr txBox="1"/>
          <p:nvPr/>
        </p:nvSpPr>
        <p:spPr>
          <a:xfrm>
            <a:off x="217714" y="255046"/>
            <a:ext cx="11756571" cy="4856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Niyə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orWhere()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vacibdir?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Çünki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where()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ilə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(və) tipli məntiq qurursan,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orWhere()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isə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OR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(və ya) məntiqi əlavə edir.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Bonus: Daha kompleks where-orWhere istifadə</a:t>
            </a: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Bəzən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ilə qruplaşdırmaq lazım gəlir. Laravel-də bu məqsədlə closure (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ilə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edə bilərsən: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 SQL kimi oxunur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52E57F-C41E-E973-8DE5-B19C8F080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2323533"/>
            <a:ext cx="4258269" cy="20481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AA8F1E-F486-4194-CFBF-E25CD8C68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14" y="5314645"/>
            <a:ext cx="3219899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086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B1D93F-D18D-3F4F-9369-F09A2B002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3941E1E-2E7E-25CF-0F5F-3DD304EE687A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0609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2508</TotalTime>
  <Words>206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339</cp:revision>
  <dcterms:created xsi:type="dcterms:W3CDTF">2025-04-12T11:00:44Z</dcterms:created>
  <dcterms:modified xsi:type="dcterms:W3CDTF">2025-04-24T16:55:05Z</dcterms:modified>
</cp:coreProperties>
</file>