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1" r:id="rId2"/>
    <p:sldId id="402" r:id="rId3"/>
    <p:sldId id="403" r:id="rId4"/>
    <p:sldId id="4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63835-1EEE-8069-B190-F3BCAF2CF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7921F-1407-B2A4-3C32-A383E2851470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Bu dərsə başlamadan əvvəl </a:t>
            </a:r>
            <a:r>
              <a:rPr lang="az-Latn-AZ" altLang="en-US" sz="1300" b="1">
                <a:latin typeface="Arial" panose="020B0604020202020204" pitchFamily="34" charset="0"/>
              </a:rPr>
              <a:t>MODEL</a:t>
            </a:r>
            <a:r>
              <a:rPr lang="az-Latn-AZ" altLang="en-US" sz="1300">
                <a:latin typeface="Arial" panose="020B0604020202020204" pitchFamily="34" charset="0"/>
              </a:rPr>
              <a:t> -in adını standarta uyğun düzəltmək istəyirəm çünki əvvəlki dərslərdən birində dəyişdirmişdik.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AE72CF-D4F2-0AF9-6863-60AA50A75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40" y="847674"/>
            <a:ext cx="9891860" cy="60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4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324F6-E477-10CC-3634-D72D648F9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49AB9A-E1F0-7341-D13C-75A059D05044}"/>
              </a:ext>
            </a:extLst>
          </p:cNvPr>
          <p:cNvSpPr txBox="1"/>
          <p:nvPr/>
        </p:nvSpPr>
        <p:spPr>
          <a:xfrm>
            <a:off x="217714" y="255046"/>
            <a:ext cx="11756571" cy="1324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en-US" sz="1300">
                <a:latin typeface="Arial" panose="020B0604020202020204" pitchFamily="34" charset="0"/>
              </a:rPr>
              <a:t>Bu d</a:t>
            </a:r>
            <a:r>
              <a:rPr lang="az-Latn-AZ" altLang="en-US" sz="1300">
                <a:latin typeface="Arial" panose="020B0604020202020204" pitchFamily="34" charset="0"/>
              </a:rPr>
              <a:t>ərs</a:t>
            </a:r>
            <a:r>
              <a:rPr lang="en-US" altLang="en-US" sz="1300">
                <a:latin typeface="Arial" panose="020B0604020202020204" pitchFamily="34" charset="0"/>
              </a:rPr>
              <a:t> </a:t>
            </a:r>
            <a:r>
              <a:rPr lang="en-US" sz="1400" b="1"/>
              <a:t>Laravel-də Eloquent ORM</a:t>
            </a:r>
            <a:r>
              <a:rPr lang="en-US" sz="1400"/>
              <a:t> vasitəsilə </a:t>
            </a:r>
            <a:r>
              <a:rPr lang="en-US" sz="1400" b="1"/>
              <a:t>yeni bir post obyektinin yaradılması</a:t>
            </a:r>
            <a:r>
              <a:rPr lang="en-US" sz="1400"/>
              <a:t> </a:t>
            </a:r>
            <a:r>
              <a:rPr lang="az-Latn-AZ" sz="1400"/>
              <a:t>mövzusunu keçəcəyik. Ən sadə formada </a:t>
            </a:r>
            <a:r>
              <a:rPr lang="az-Latn-AZ" sz="1400" b="1">
                <a:solidFill>
                  <a:srgbClr val="FF0000"/>
                </a:solidFill>
              </a:rPr>
              <a:t>SAVE() </a:t>
            </a:r>
            <a:r>
              <a:rPr lang="az-Latn-AZ" sz="1400"/>
              <a:t>metodundan istifadə edilir. Daha təkmil formada isə VALİDATİON və CREATE istifadə etmək məsləhətdir. 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5DF0A-3C83-6485-41E1-8156F23DA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286" y="1183465"/>
            <a:ext cx="5338713" cy="5674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BCB49D-A7CC-47EA-DA90-2838ED3C4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38" y="5462986"/>
            <a:ext cx="4906060" cy="13241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768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27C58-734F-EC51-3B67-84093EBF5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53108D-E920-8798-10A8-D2ACC55BF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8368"/>
            <a:ext cx="12192000" cy="35996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655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25D7D-A080-F22B-7E8D-36EC8272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F16A3-A6E8-401E-847B-09570DC6E4CB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583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2556</TotalTime>
  <Words>54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330</cp:revision>
  <dcterms:created xsi:type="dcterms:W3CDTF">2025-04-12T11:00:44Z</dcterms:created>
  <dcterms:modified xsi:type="dcterms:W3CDTF">2025-04-24T19:41:41Z</dcterms:modified>
</cp:coreProperties>
</file>