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  <p:sldId id="402" r:id="rId4"/>
    <p:sldId id="403" r:id="rId5"/>
    <p:sldId id="404" r:id="rId6"/>
    <p:sldId id="4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455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nümunə üzərindən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(yeniləmə) mövzusunu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keçəsiyik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Həmçinin,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fərqin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də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baxacağıq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find()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update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find(4)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yalnız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 = 4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gətirir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modelinin bir instansiyası).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Obyekt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kimi gəlir, ona görə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-ı,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dəyişib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edə bilərik.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Bu üsul ən sadə və klassik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yoludur.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AD858A-81B5-8FA4-9086-E04B289A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470883"/>
            <a:ext cx="2819794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455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2)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(səhv nümunə)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Niyə belə olur?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nəticəni collection (toplu) obyekt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 { } ]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olaraq qaytarır.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Collection — bir neçə Post obyekti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 { } ]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saxlayan obyekt qutusudur.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isə tək model obyektlərində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 }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 (Post, User, Category və s.).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D28FC-814D-617D-E8C2-7D4DD0F7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108400"/>
            <a:ext cx="901190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EF632-3DAF-0440-AD0C-CB35C5C0D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C5F0CE-77AD-35E7-7CE0-4A5187E73451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update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İzah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uyğun gələn ilk bir dənə nəticəni gətirir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obyekti kimi).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Ona görə rahat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-&gt;title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dəyişmək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-&gt;save()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etmək olur.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BCEAC-156D-2F7C-59CA-BC167D2A0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01109"/>
            <a:ext cx="431542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765D7-5CA0-9ACE-B57F-26E970C25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33438-9975-CB54-9212-31C26BFD2996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Fərq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first()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find()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18196-B0BE-DDE3-FBCF-A9C0AC2A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114102"/>
            <a:ext cx="9383434" cy="2314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479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A7EE0-52EC-7843-B752-C394FA10A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11CFDD-ABA2-1CC3-B263-6C1F6828583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764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F6AD1-47D1-A4E3-CA36-674873E11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A51F02-2891-7FE4-08FD-92204CE79F6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6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193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334</cp:revision>
  <dcterms:created xsi:type="dcterms:W3CDTF">2025-04-12T11:00:44Z</dcterms:created>
  <dcterms:modified xsi:type="dcterms:W3CDTF">2025-04-24T20:26:45Z</dcterms:modified>
</cp:coreProperties>
</file>