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ilbox.org/" TargetMode="External"/><Relationship Id="rId2" Type="http://schemas.openxmlformats.org/officeDocument/2006/relationships/hyperlink" Target="https://github.com/PHPCompatibility/PHPCompatibility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master/releas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94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F7CF6-DE0C-1834-B2CC-4B93A9C6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B8DBDA-7920-E065-6BF3-36F969A9D7FE}"/>
              </a:ext>
            </a:extLst>
          </p:cNvPr>
          <p:cNvSpPr txBox="1"/>
          <p:nvPr/>
        </p:nvSpPr>
        <p:spPr>
          <a:xfrm>
            <a:off x="214604" y="329691"/>
            <a:ext cx="11756571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✅ 2.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PHPCompatibility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 (PHP üçün CodeSniffer)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https://github.com/PHPCompatibility/PHPCompatibility</a:t>
            </a:r>
          </a:p>
          <a:p>
            <a:pPr>
              <a:buNone/>
            </a:pPr>
            <a:endParaRPr lang="en-US" sz="13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Bu,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kodsuz yoxlamadan daha çox kod bazası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üçün uyğunsuz PHP funksiyalarını aşkarlayan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analizator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dur. Əgər sistemində müxtəlif PHP versiyaları varsa, bu tool ilə "bu kod filan PHP versiyası ilə işləyərmi?" tipli yoxlamalar edə bilərsən.</a:t>
            </a: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Bu tamda axtardığımız deyil.</a:t>
            </a: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3.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Devilbox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çox versiyalı stack test mühiti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kumimoji="0" lang="az-Latn-AZ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https://devilbox.org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Devilbox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Docker əsaslı dev stack'dir. İstədiyin versiyalarda Apache, PHP, MySQL seçə bilirsən və bir yerdə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hansı versiyaların bir-biri ilə işlədiyini test edə bilirsən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Sanki "virtual laboratoriya"dır – versiyaları dəyişib uyğunluq yoxlaya bilirsən.</a:t>
            </a: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NƏ TƏƏSSÜF Kİ YOXDUR:</a:t>
            </a: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Hazırda tam olaraq aşağıdakı şəkildə çalışan bir sayt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yoxdur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“PHP 8.1 + Composer 2.5 + Laravel 10 + MySQL 5.7 + Apache 2.4 = ✅ uyğun / ❌ uyğun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deyil”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cür "kombinasiya check" edən bir site hazırda yoxdur. Amma bunu əvəz edən yuxarıdakı yollar mövcuddur.</a:t>
            </a:r>
          </a:p>
          <a:p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2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51CB1-C7D9-AD5B-2E5F-EF7FC2819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99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437BB-3154-6FDF-9AAD-D60936572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05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B4551-B5EE-B229-DE64-E7DAD31E0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1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5157F-B73E-0228-5EE8-7FCA46FE5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BFBBB0-835F-4405-3DC7-FE9C06525F0C}"/>
              </a:ext>
            </a:extLst>
          </p:cNvPr>
          <p:cNvSpPr txBox="1"/>
          <p:nvPr/>
        </p:nvSpPr>
        <p:spPr>
          <a:xfrm>
            <a:off x="4420393" y="240784"/>
            <a:ext cx="335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🆚 </a:t>
            </a:r>
            <a:r>
              <a:rPr lang="en-US" b="1"/>
              <a:t>Laragon vs OpenServer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D2A52-C735-487A-6391-E6251672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69024"/>
            <a:ext cx="12192000" cy="5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7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239DF-BF53-5333-C217-855CB1D2E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A23AC-E8EE-5978-A685-893F591E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4756"/>
            <a:ext cx="12192000" cy="3893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1E958E-F5FA-DA5D-D05C-E5D32EF63C69}"/>
              </a:ext>
            </a:extLst>
          </p:cNvPr>
          <p:cNvSpPr txBox="1"/>
          <p:nvPr/>
        </p:nvSpPr>
        <p:spPr>
          <a:xfrm>
            <a:off x="355600" y="330538"/>
            <a:ext cx="11531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👑 Şəxsi Tövsiyəm:</a:t>
            </a:r>
          </a:p>
          <a:p>
            <a:pPr>
              <a:buNone/>
            </a:pPr>
            <a:endParaRPr lang="en-US" b="1"/>
          </a:p>
          <a:p>
            <a:pPr>
              <a:buNone/>
            </a:pPr>
            <a:r>
              <a:rPr lang="en-US"/>
              <a:t>Əgər sən Laravel, PHP və front/backend dev ilə məşğulsansa və </a:t>
            </a:r>
            <a:r>
              <a:rPr lang="en-US" b="1"/>
              <a:t>çevik, sadə, portativ və sürətli mühit</a:t>
            </a:r>
            <a:r>
              <a:rPr lang="en-US"/>
              <a:t> istəyirsənsə — </a:t>
            </a:r>
            <a:r>
              <a:rPr lang="en-US" b="1"/>
              <a:t>Laragon əvəzolunmazdır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r>
              <a:rPr lang="en-US"/>
              <a:t>Əgər </a:t>
            </a:r>
            <a:r>
              <a:rPr lang="en-US" b="1"/>
              <a:t>database testing, çoxlu server arxitekturası və daha granular idarəetmə</a:t>
            </a:r>
            <a:r>
              <a:rPr lang="en-US"/>
              <a:t> istəyirsənsə və sistemə tam nəzarət sənin üçün vacibdirsə — </a:t>
            </a:r>
            <a:r>
              <a:rPr lang="en-US" b="1"/>
              <a:t>OpenServer daha uyğundur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96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C8B49-C6BE-D251-EFDC-E3B2669F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A0A1FE-C800-27CC-1AEB-9371499235BE}"/>
              </a:ext>
            </a:extLst>
          </p:cNvPr>
          <p:cNvSpPr txBox="1"/>
          <p:nvPr/>
        </p:nvSpPr>
        <p:spPr>
          <a:xfrm>
            <a:off x="445536" y="421538"/>
            <a:ext cx="11497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İlk olaraq PHP yükləmək lazımdır</a:t>
            </a:r>
            <a:r>
              <a:rPr lang="az-Latn-AZ"/>
              <a:t>: </a:t>
            </a:r>
            <a:r>
              <a:rPr lang="az-Latn-AZ" u="sng">
                <a:solidFill>
                  <a:srgbClr val="00B0F0"/>
                </a:solidFill>
              </a:rPr>
              <a:t>https://www.php.net/downloads.php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8E3ED-BF8F-8D32-C7B1-17EF3594E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4" y="1160594"/>
            <a:ext cx="10153590" cy="569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5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BDCCC-E03F-1C23-F295-524E6DF36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74F8A8-D025-96AC-C8AE-21BF52732FEC}"/>
              </a:ext>
            </a:extLst>
          </p:cNvPr>
          <p:cNvSpPr txBox="1"/>
          <p:nvPr/>
        </p:nvSpPr>
        <p:spPr>
          <a:xfrm>
            <a:off x="347176" y="365554"/>
            <a:ext cx="11497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Sonra COMPOSER yükləmək lazımdır</a:t>
            </a:r>
            <a:r>
              <a:rPr lang="az-Latn-AZ"/>
              <a:t>: </a:t>
            </a:r>
            <a:r>
              <a:rPr lang="az-Latn-AZ" u="sng">
                <a:solidFill>
                  <a:srgbClr val="00B0F0"/>
                </a:solidFill>
              </a:rPr>
              <a:t>https://getcomposer.org</a:t>
            </a:r>
          </a:p>
          <a:p>
            <a:endParaRPr lang="az-Latn-AZ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B3DC6-86E6-0287-B207-E9DC3B30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36" r="17368"/>
          <a:stretch/>
        </p:blipFill>
        <p:spPr>
          <a:xfrm>
            <a:off x="8347787" y="0"/>
            <a:ext cx="3844213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22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F844E-DA48-7327-4EC9-CE7056483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496588-84EA-C5AA-26E3-77E9191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16" y="4085838"/>
            <a:ext cx="7049484" cy="2772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EE2208-D60E-36B7-2CD5-C7BA58B0F449}"/>
              </a:ext>
            </a:extLst>
          </p:cNvPr>
          <p:cNvSpPr txBox="1"/>
          <p:nvPr/>
        </p:nvSpPr>
        <p:spPr>
          <a:xfrm>
            <a:off x="347176" y="365554"/>
            <a:ext cx="114976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Sonra php və composer versiyalarını yoxlamaq lazımdır. Əgər versiya çıxmasa düməli yükləmə uğurlu olsa belə, sistem parametrləri düzgün konfiqurasiya edilməyib.</a:t>
            </a:r>
          </a:p>
          <a:p>
            <a:endParaRPr lang="az-Latn-AZ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8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67732-EF4C-13E6-48B3-B78343751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5A26C-84CB-0392-788A-50DCC2368B91}"/>
              </a:ext>
            </a:extLst>
          </p:cNvPr>
          <p:cNvSpPr txBox="1"/>
          <p:nvPr/>
        </p:nvSpPr>
        <p:spPr>
          <a:xfrm>
            <a:off x="347176" y="365554"/>
            <a:ext cx="11497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Bunun üçün </a:t>
            </a:r>
            <a:r>
              <a:rPr lang="en-US" b="1"/>
              <a:t>Windows </a:t>
            </a:r>
            <a:r>
              <a:rPr lang="en-US"/>
              <a:t>sistemin</a:t>
            </a:r>
            <a:r>
              <a:rPr lang="az-Latn-AZ"/>
              <a:t>də ki, </a:t>
            </a:r>
            <a:r>
              <a:rPr lang="az-Latn-AZ" b="1">
                <a:solidFill>
                  <a:srgbClr val="FF0000"/>
                </a:solidFill>
              </a:rPr>
              <a:t>environment variables </a:t>
            </a:r>
            <a:r>
              <a:rPr lang="az-Latn-AZ"/>
              <a:t>mühidini konfiqurasiya etmək lazım gələ bilər..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B0257-932B-C1FB-4588-181EEEF8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3690"/>
            <a:ext cx="6137298" cy="57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1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14959-2217-6A16-CF95-8C733E381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6729D-13C4-642B-8348-C151D67FA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37" y="0"/>
            <a:ext cx="85598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7CD607-C8EF-513D-FA5F-95BCCE4E2947}"/>
              </a:ext>
            </a:extLst>
          </p:cNvPr>
          <p:cNvSpPr txBox="1"/>
          <p:nvPr/>
        </p:nvSpPr>
        <p:spPr>
          <a:xfrm>
            <a:off x="197887" y="356223"/>
            <a:ext cx="30678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>
                <a:solidFill>
                  <a:srgbClr val="FF0000"/>
                </a:solidFill>
              </a:rPr>
              <a:t>Environment variables </a:t>
            </a:r>
            <a:r>
              <a:rPr lang="az-Latn-AZ"/>
              <a:t>mühidini konfiqurasiya edirik. </a:t>
            </a:r>
          </a:p>
          <a:p>
            <a:endParaRPr lang="az-Latn-AZ"/>
          </a:p>
          <a:p>
            <a:r>
              <a:rPr lang="az-Latn-AZ"/>
              <a:t>Normalda avtomatik bura yerləşdirilməli idi yollar ancaq bəzən manual olaraq müdaxilə etmək lazım gələ bilir.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9AF77-9C0D-3EF1-621D-F74986AD1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A20BFC-7AAB-0A15-A11E-A62B1911AC26}"/>
              </a:ext>
            </a:extLst>
          </p:cNvPr>
          <p:cNvSpPr txBox="1"/>
          <p:nvPr/>
        </p:nvSpPr>
        <p:spPr>
          <a:xfrm>
            <a:off x="197886" y="356223"/>
            <a:ext cx="1174529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Diqqət yetirilməsi gərəkən amillərdən biridə, fərqli texnalogiyaların versiyalarının bir-biri ilə uyğunluğudur. </a:t>
            </a:r>
            <a:r>
              <a:rPr lang="en-US"/>
              <a:t>PHP, Laravel, Composer, MySQL və Apache kimi texnologiyaların </a:t>
            </a:r>
            <a:r>
              <a:rPr lang="en-US" b="1"/>
              <a:t>versiya uyğunluğu</a:t>
            </a:r>
            <a:r>
              <a:rPr lang="en-US"/>
              <a:t> bəzən ciddi problemlər yarada bilər. </a:t>
            </a:r>
            <a:endParaRPr lang="az-Latn-AZ"/>
          </a:p>
          <a:p>
            <a:endParaRPr lang="az-Latn-AZ"/>
          </a:p>
          <a:p>
            <a:r>
              <a:rPr lang="en-US"/>
              <a:t>Hazırda bu uyğunluqları yoxlamaq üçün </a:t>
            </a:r>
            <a:r>
              <a:rPr lang="en-US" b="1"/>
              <a:t>bir neçə yaxşı həll</a:t>
            </a:r>
            <a:r>
              <a:rPr lang="en-US"/>
              <a:t> var – amma </a:t>
            </a:r>
            <a:r>
              <a:rPr lang="en-US" b="1"/>
              <a:t>bütün komponentləri bir yerdə 100% avtomatik yoxlayan vahid bir sayt çox nadirdir</a:t>
            </a:r>
            <a:r>
              <a:rPr lang="en-US"/>
              <a:t>.</a:t>
            </a:r>
            <a:endParaRPr lang="az-Latn-AZ"/>
          </a:p>
          <a:p>
            <a:endParaRPr lang="az-Latn-AZ"/>
          </a:p>
          <a:p>
            <a:r>
              <a:rPr lang="az-Latn-AZ"/>
              <a:t>Ə</a:t>
            </a:r>
            <a:r>
              <a:rPr lang="en-US"/>
              <a:t>slində bu tip kombinasiyaların uyğunluğunu yoxlamaq üçün bir neçə fərqli </a:t>
            </a:r>
            <a:r>
              <a:rPr lang="en-US" b="1"/>
              <a:t>resurs və metod</a:t>
            </a:r>
            <a:r>
              <a:rPr lang="en-US"/>
              <a:t> mövcuddur. Tam olaraq</a:t>
            </a:r>
            <a:r>
              <a:rPr lang="en-US" b="1"/>
              <a:t> bütün komponentləri bir yerdə 100% avtomatik yoxlayan vahid bir sayt </a:t>
            </a:r>
            <a:r>
              <a:rPr lang="az-Latn-AZ" b="1"/>
              <a:t>demək olarki yoxdur</a:t>
            </a:r>
            <a:r>
              <a:rPr lang="en-US"/>
              <a:t>. </a:t>
            </a:r>
            <a:r>
              <a:rPr lang="az-Latn-AZ"/>
              <a:t>A</a:t>
            </a:r>
            <a:r>
              <a:rPr lang="en-US"/>
              <a:t>mma birləşmiş şəkildə düzgün yoxlama apara biləcəyi</a:t>
            </a:r>
            <a:r>
              <a:rPr lang="az-Latn-AZ"/>
              <a:t>miz</a:t>
            </a:r>
            <a:r>
              <a:rPr lang="en-US"/>
              <a:t> vasitələr və yollar var:</a:t>
            </a:r>
            <a:endParaRPr lang="az-Latn-AZ"/>
          </a:p>
          <a:p>
            <a:endParaRPr lang="az-Latn-AZ"/>
          </a:p>
          <a:p>
            <a:endParaRPr lang="az-Latn-AZ"/>
          </a:p>
          <a:p>
            <a:pPr>
              <a:buNone/>
            </a:pPr>
            <a:r>
              <a:rPr lang="en-US" b="1"/>
              <a:t>✅ 1. Laravel’in Rəsmi Sənədləri (Compatibility Matrix)</a:t>
            </a:r>
          </a:p>
          <a:p>
            <a:pPr>
              <a:buNone/>
            </a:pPr>
            <a:r>
              <a:rPr lang="en-US"/>
              <a:t>Laravel versiyalarının hansı </a:t>
            </a:r>
            <a:r>
              <a:rPr lang="en-US" b="1"/>
              <a:t>PHP versiyası</a:t>
            </a:r>
            <a:r>
              <a:rPr lang="en-US"/>
              <a:t>, </a:t>
            </a:r>
            <a:r>
              <a:rPr lang="en-US" b="1"/>
              <a:t>Composer versiyası</a:t>
            </a:r>
            <a:r>
              <a:rPr lang="en-US"/>
              <a:t>, </a:t>
            </a:r>
            <a:r>
              <a:rPr lang="en-US" b="1"/>
              <a:t>MySQL</a:t>
            </a:r>
            <a:r>
              <a:rPr lang="en-US"/>
              <a:t>, </a:t>
            </a:r>
            <a:r>
              <a:rPr lang="en-US" b="1"/>
              <a:t>Apache/Nginx</a:t>
            </a:r>
            <a:r>
              <a:rPr lang="en-US"/>
              <a:t> ilə uyğun olduğunu sənədlərdə tapa bilərsən:</a:t>
            </a:r>
          </a:p>
          <a:p>
            <a:pPr>
              <a:buNone/>
            </a:pPr>
            <a:r>
              <a:rPr lang="en-US"/>
              <a:t>🔗 </a:t>
            </a:r>
            <a:r>
              <a:rPr lang="en-US">
                <a:hlinkClick r:id="rId2"/>
              </a:rPr>
              <a:t>Laravel Release Notes &amp; Requirements</a:t>
            </a:r>
            <a:r>
              <a:rPr lang="az-Latn-AZ"/>
              <a:t>	(      https://laravel.com/docs/master/releases      )</a:t>
            </a:r>
            <a:endParaRPr lang="en-US"/>
          </a:p>
          <a:p>
            <a:pPr>
              <a:buNone/>
            </a:pPr>
            <a:r>
              <a:rPr lang="en-US"/>
              <a:t>Orada göstərilir: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Laravel 11 → PHP 8.2+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Laravel 10 → PHP 8.1+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Laravel 9 → PHP 8.0+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Composer 2.x tövsiyə olunur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Database: MySQL 5.7+, MariaDB 10.2+, PostgreSQL 10+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5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523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11</cp:revision>
  <dcterms:created xsi:type="dcterms:W3CDTF">2025-04-12T11:00:44Z</dcterms:created>
  <dcterms:modified xsi:type="dcterms:W3CDTF">2025-04-12T11:53:36Z</dcterms:modified>
</cp:coreProperties>
</file>