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F7CF6-DE0C-1834-B2CC-4B93A9C6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B8DBDA-7920-E065-6BF3-36F969A9D7FE}"/>
              </a:ext>
            </a:extLst>
          </p:cNvPr>
          <p:cNvSpPr txBox="1"/>
          <p:nvPr/>
        </p:nvSpPr>
        <p:spPr>
          <a:xfrm>
            <a:off x="217714" y="255046"/>
            <a:ext cx="11756571" cy="389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z-Latn-AZ" altLang="en-US" sz="1300">
                <a:latin typeface="Arial" panose="020B0604020202020204" pitchFamily="34" charset="0"/>
              </a:rPr>
              <a:t>Bu dərs köhnə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az-Latn-AZ" altLang="en-US" sz="1300">
                <a:latin typeface="Arial" panose="020B0604020202020204" pitchFamily="34" charset="0"/>
              </a:rPr>
              <a:t> versiyası yükləyək çünki sonrakı dərsdə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az-Latn-AZ" altLang="en-US" sz="1300">
                <a:latin typeface="Arial" panose="020B0604020202020204" pitchFamily="34" charset="0"/>
              </a:rPr>
              <a:t>, yeni versiyaya necə </a:t>
            </a:r>
            <a:r>
              <a:rPr lang="az-Latn-AZ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update</a:t>
            </a:r>
            <a:r>
              <a:rPr lang="az-Latn-AZ" altLang="en-US" sz="1300">
                <a:latin typeface="Arial" panose="020B0604020202020204" pitchFamily="34" charset="0"/>
              </a:rPr>
              <a:t> edilər onu öyrənəcəyik.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Gəlin indi L9 versiyasını yükləyək: </a:t>
            </a:r>
            <a:r>
              <a:rPr lang="az-Latn-AZ" sz="1300" u="sng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https://laravel.com/docs/9.x/installation</a:t>
            </a: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Yüklənmə tamamlandıqdan sonra aşağıdakı kimi görsənəcək.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D0D6D5-0DFD-53B1-1B11-86E269782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79" y="1408047"/>
            <a:ext cx="5343972" cy="19295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E94517-D2A0-9C2A-6919-34F77157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379" y="4343223"/>
            <a:ext cx="5026813" cy="250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20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455C5-5324-B8CE-AB9D-1ADA142DC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BA6B40-CFD4-253C-9B76-9F814A1676F0}"/>
              </a:ext>
            </a:extLst>
          </p:cNvPr>
          <p:cNvSpPr txBox="1"/>
          <p:nvPr/>
        </p:nvSpPr>
        <p:spPr>
          <a:xfrm>
            <a:off x="217714" y="255046"/>
            <a:ext cx="1175657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Yüklənən qovluq strukturu isə bu cür görsənəcək.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78E6E3-BF70-066A-28EF-5253B5D6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984" y="-6505"/>
            <a:ext cx="2998016" cy="68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5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8F03-A222-C836-123A-4AE2BA218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FE2EC7-555C-F835-A22A-D02BFBBA1F10}"/>
              </a:ext>
            </a:extLst>
          </p:cNvPr>
          <p:cNvSpPr txBox="1"/>
          <p:nvPr/>
        </p:nvSpPr>
        <p:spPr>
          <a:xfrm>
            <a:off x="217714" y="255046"/>
            <a:ext cx="11756571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826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54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15</cp:revision>
  <dcterms:created xsi:type="dcterms:W3CDTF">2025-04-12T11:00:44Z</dcterms:created>
  <dcterms:modified xsi:type="dcterms:W3CDTF">2025-04-12T12:05:05Z</dcterms:modified>
</cp:coreProperties>
</file>