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1" r:id="rId4"/>
    <p:sldId id="272" r:id="rId5"/>
    <p:sldId id="270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8F03-A222-C836-123A-4AE2BA218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FE2EC7-555C-F835-A22A-D02BFBBA1F10}"/>
              </a:ext>
            </a:extLst>
          </p:cNvPr>
          <p:cNvSpPr txBox="1"/>
          <p:nvPr/>
        </p:nvSpPr>
        <p:spPr>
          <a:xfrm>
            <a:off x="217714" y="255046"/>
            <a:ext cx="11756571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altLang="en-US" sz="1300" b="1">
                <a:latin typeface="Arial" panose="020B0604020202020204" pitchFamily="34" charset="0"/>
              </a:rPr>
              <a:t>OLD-LARAVEL</a:t>
            </a:r>
            <a:r>
              <a:rPr lang="az-Latn-AZ" altLang="en-US" sz="1300">
                <a:latin typeface="Arial" panose="020B0604020202020204" pitchFamily="34" charset="0"/>
              </a:rPr>
              <a:t> qovluğunda bizə ilk lazım gələn fayl,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composer.json</a:t>
            </a:r>
            <a:r>
              <a:rPr lang="az-Latn-AZ" altLang="en-US" sz="1300">
                <a:latin typeface="Arial" panose="020B0604020202020204" pitchFamily="34" charset="0"/>
              </a:rPr>
              <a:t> faylıdır. </a:t>
            </a:r>
          </a:p>
          <a:p>
            <a:pPr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Bu slaydda həmin faylın </a:t>
            </a:r>
            <a:r>
              <a:rPr lang="az-Latn-AZ" altLang="en-US" sz="1300" b="1">
                <a:latin typeface="Arial" panose="020B0604020202020204" pitchFamily="34" charset="0"/>
              </a:rPr>
              <a:t>update</a:t>
            </a:r>
            <a:r>
              <a:rPr lang="az-Latn-AZ" altLang="en-US" sz="1300">
                <a:latin typeface="Arial" panose="020B0604020202020204" pitchFamily="34" charset="0"/>
              </a:rPr>
              <a:t> edilmədən əvvəlki hal əks olunubdur. Sonra </a:t>
            </a: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lazımlı paketl</a:t>
            </a:r>
            <a:r>
              <a:rPr lang="az-Latn-AZ" altLang="en-US" sz="1300">
                <a:latin typeface="Arial" panose="020B0604020202020204" pitchFamily="34" charset="0"/>
              </a:rPr>
              <a:t>ərin versiyalarını dəyişərək növbəti slaydda paketlərin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versiyalarının</a:t>
            </a:r>
          </a:p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dəyişdirilmiş formasını görəsiyik.</a:t>
            </a:r>
          </a:p>
          <a:p>
            <a:pPr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kumimoji="0" lang="en-US" altLang="en-US" sz="1300" b="0" i="0" u="sng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https://laravel.com/docs/9.x/installation</a:t>
            </a:r>
          </a:p>
          <a:p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EED01-76E2-14A6-4EE9-41C9D786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931" y="0"/>
            <a:ext cx="4933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2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62295-CC86-0690-396B-AA7E5CFFB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2A4100-FB2D-8A3A-CE75-D02896D7AFC1}"/>
              </a:ext>
            </a:extLst>
          </p:cNvPr>
          <p:cNvSpPr txBox="1"/>
          <p:nvPr/>
        </p:nvSpPr>
        <p:spPr>
          <a:xfrm>
            <a:off x="217714" y="255046"/>
            <a:ext cx="11756571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Versiyaları şəkildəki kimi dəyişdikdən sonra (sağ şəkil) terminalda </a:t>
            </a:r>
            <a:r>
              <a:rPr lang="az-Latn-AZ" altLang="en-US" sz="1300">
                <a:latin typeface="Arial" panose="020B0604020202020204" pitchFamily="34" charset="0"/>
              </a:rPr>
              <a:t>yazırıq: </a:t>
            </a:r>
          </a:p>
          <a:p>
            <a:pPr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composer update</a:t>
            </a:r>
            <a:r>
              <a:rPr lang="az-Latn-AZ" altLang="en-US" sz="1300">
                <a:latin typeface="Arial" panose="020B0604020202020204" pitchFamily="34" charset="0"/>
              </a:rPr>
              <a:t>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Sağ şəkildə `</a:t>
            </a:r>
            <a:r>
              <a:rPr lang="en-US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fruitcake/Laravel-cors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adında əlavə bir paket var və </a:t>
            </a:r>
          </a:p>
          <a:p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bu paket icazə verməyəcəkdir ki, bizim laravel versiyamız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edilsin.</a:t>
            </a: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z-Latn-AZ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composer update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yazdıqda bəli görəcəyik ki, update getdi ancaq terminalda</a:t>
            </a:r>
          </a:p>
          <a:p>
            <a:r>
              <a:rPr lang="az-Latn-AZ" sz="13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artisan --version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yazdıqda əslində versiyanın hələdə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9.52.0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olduğunu</a:t>
            </a:r>
          </a:p>
          <a:p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müşahidə edəcəyik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aşağı sol şəkil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13E3D-9138-EF09-352A-6C30BBA17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88" y="0"/>
            <a:ext cx="508331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D3D0D6-10AD-45B6-865C-DE7E6037D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7107"/>
            <a:ext cx="6054328" cy="1911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54185-316E-D295-71CA-31F659C29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53052"/>
            <a:ext cx="4601217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7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E42EF-0BEC-B1C6-E67A-97A0DDC0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59072B-011D-DD87-9B19-842FBADDCC20}"/>
              </a:ext>
            </a:extLst>
          </p:cNvPr>
          <p:cNvSpPr txBox="1"/>
          <p:nvPr/>
        </p:nvSpPr>
        <p:spPr>
          <a:xfrm>
            <a:off x="217714" y="255046"/>
            <a:ext cx="11756571" cy="5593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UPDATE</a:t>
            </a:r>
            <a:r>
              <a:rPr lang="az-Latn-AZ" altLang="en-US" sz="1300">
                <a:latin typeface="Arial" panose="020B0604020202020204" pitchFamily="34" charset="0"/>
              </a:rPr>
              <a:t> edildikdən sonra terminaldakı nəticə aşağıdakı kimi olacaq. </a:t>
            </a:r>
          </a:p>
          <a:p>
            <a:pPr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az-Latn-AZ" altLang="en-US" sz="1300">
                <a:latin typeface="Arial" panose="020B0604020202020204" pitchFamily="34" charset="0"/>
              </a:rPr>
              <a:t>2ci slaydda dediyimiz kimi əslində </a:t>
            </a:r>
            <a:r>
              <a:rPr lang="az-Latn-AZ" altLang="en-US" sz="1300" b="1">
                <a:latin typeface="Arial" panose="020B0604020202020204" pitchFamily="34" charset="0"/>
              </a:rPr>
              <a:t>UPDATE</a:t>
            </a:r>
            <a:r>
              <a:rPr lang="az-Latn-AZ" altLang="en-US" sz="1300">
                <a:latin typeface="Arial" panose="020B0604020202020204" pitchFamily="34" charset="0"/>
              </a:rPr>
              <a:t> baş tutmadı. Bunun üçün addımlar aşağıdakı kimi olmalıdır.</a:t>
            </a:r>
          </a:p>
          <a:p>
            <a:pPr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1) </a:t>
            </a:r>
            <a:r>
              <a:rPr lang="en-US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fruitcake/Laravel-cors</a:t>
            </a:r>
            <a:r>
              <a:rPr lang="az-Latn-AZ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- silinir</a:t>
            </a: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3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composer.lock </a:t>
            </a:r>
            <a:r>
              <a:rPr kumimoji="0" lang="az-Latn-AZ" altLang="en-US" sz="13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silinir (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kumimoji="0" lang="en-US" altLang="en-US" sz="13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az-Latn-AZ" altLang="en-US" sz="13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faylı silmək üçün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Vscode gitbash </a:t>
            </a:r>
            <a:r>
              <a:rPr kumimoji="0" lang="az-Latn-AZ" altLang="en-US" sz="13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terminalında bu əmri yazın: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 -rf vendor composer.lock</a:t>
            </a:r>
            <a:r>
              <a:rPr kumimoji="0" lang="az-Latn-AZ" altLang="en-US" sz="13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az-Latn-AZ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composer update  </a:t>
            </a:r>
            <a:r>
              <a:rPr lang="az-Latn-AZ" altLang="en-US" sz="1300">
                <a:latin typeface="Arial" panose="020B0604020202020204" pitchFamily="34" charset="0"/>
                <a:cs typeface="Arial" panose="020B0604020202020204" pitchFamily="34" charset="0"/>
              </a:rPr>
              <a:t>- təkrar yazılır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az-Latn-AZ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artisan --version  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- əmri ilə təkrar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olub olmadığını yoxlaya bilərik.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EB0885-2584-90CC-B2E1-202E2ABA5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9196"/>
            <a:ext cx="12192000" cy="1937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D6A200-8527-2D4B-B8F0-60CC558BB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00683"/>
            <a:ext cx="4172532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7B510-F86E-2FDE-0AD4-269D3E296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4275A7-3D76-065D-358A-904FE71D0FED}"/>
              </a:ext>
            </a:extLst>
          </p:cNvPr>
          <p:cNvSpPr txBox="1"/>
          <p:nvPr/>
        </p:nvSpPr>
        <p:spPr>
          <a:xfrm>
            <a:off x="217714" y="255046"/>
            <a:ext cx="1175657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altLang="en-US" sz="1300">
                <a:latin typeface="Arial" panose="020B0604020202020204" pitchFamily="34" charset="0"/>
              </a:rPr>
              <a:t>Sonra terminalda `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php artisan serve</a:t>
            </a:r>
            <a:r>
              <a:rPr lang="az-Latn-AZ" altLang="en-US" sz="1300">
                <a:latin typeface="Arial" panose="020B0604020202020204" pitchFamily="34" charset="0"/>
              </a:rPr>
              <a:t>` deyərək proqramı işə salırıq və aşağı sağ şəkildəki kimi bir problem ilə qarşılaşırıq.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DB90D-F642-1257-8965-42142C484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726" y="3761943"/>
            <a:ext cx="769727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5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B001A-B6D3-7E6E-CE1A-65FF0BBF0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05844C-54B9-B66A-E158-67F14F280835}"/>
              </a:ext>
            </a:extLst>
          </p:cNvPr>
          <p:cNvSpPr txBox="1"/>
          <p:nvPr/>
        </p:nvSpPr>
        <p:spPr>
          <a:xfrm>
            <a:off x="77754" y="199063"/>
            <a:ext cx="464353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az-Latn-AZ" altLang="en-US" sz="1300">
                <a:latin typeface="Arial" panose="020B0604020202020204" pitchFamily="34" charset="0"/>
              </a:rPr>
              <a:t>Bu problemi aradan qaldırmaq üçün isə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Kernel.php </a:t>
            </a:r>
            <a:r>
              <a:rPr lang="az-Latn-AZ" altLang="en-US" sz="1300">
                <a:latin typeface="Arial" panose="020B0604020202020204" pitchFamily="34" charset="0"/>
              </a:rPr>
              <a:t>adlı faylda `</a:t>
            </a:r>
            <a:r>
              <a:rPr lang="en-US" sz="1400" b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\Fruitcake\Cors\HandleCors::class,</a:t>
            </a:r>
            <a:r>
              <a:rPr lang="az-Latn-AZ" altLang="en-US" sz="1300">
                <a:latin typeface="Arial" panose="020B0604020202020204" pitchFamily="34" charset="0"/>
              </a:rPr>
              <a:t>` yazısını 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</a:t>
            </a:r>
            <a:r>
              <a:rPr lang="en-US" sz="1400" b="1" i="0">
                <a:solidFill>
                  <a:srgbClr val="00B050"/>
                </a:solidFill>
                <a:effectLst/>
                <a:latin typeface="ui-monospace"/>
              </a:rPr>
              <a:t>\Illuminate\Http\Middleware\HandleCors::class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yazısı ilə əvəz etmək lazımdır.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046D1-CBEA-C1D7-2D79-BA13A22C2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0"/>
            <a:ext cx="7200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3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7FBD0-AE99-38BB-5AAD-76B09363A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61FF96-14FB-866F-6210-06AB30F1B0F5}"/>
              </a:ext>
            </a:extLst>
          </p:cNvPr>
          <p:cNvSpPr txBox="1"/>
          <p:nvPr/>
        </p:nvSpPr>
        <p:spPr>
          <a:xfrm>
            <a:off x="217714" y="255046"/>
            <a:ext cx="1175657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altLang="en-US" sz="1300">
                <a:latin typeface="Arial" panose="020B0604020202020204" pitchFamily="34" charset="0"/>
              </a:rPr>
              <a:t>Buda əvəz edilmiş halı.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297AD-A9A2-A047-0220-D0EF4C2E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541" y="0"/>
            <a:ext cx="7208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4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08F54-B67C-E323-2FB1-5AA018F6C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2C3154-C7C9-350B-96F9-906631F37D54}"/>
              </a:ext>
            </a:extLst>
          </p:cNvPr>
          <p:cNvSpPr txBox="1"/>
          <p:nvPr/>
        </p:nvSpPr>
        <p:spPr>
          <a:xfrm>
            <a:off x="217714" y="255046"/>
            <a:ext cx="1175657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altLang="en-US" sz="1300">
                <a:latin typeface="Arial" panose="020B0604020202020204" pitchFamily="34" charset="0"/>
              </a:rPr>
              <a:t>Brazuerdə veb saytı refresh etdikdə xətanın aradan qalxdığını görə bilərik.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6D35D-4026-433F-6521-6FD6CEB6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76" y="1352157"/>
            <a:ext cx="9822024" cy="54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5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A10CB-40ED-74D9-7437-0D9C5683D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575445-E02C-A498-7443-38583481C404}"/>
              </a:ext>
            </a:extLst>
          </p:cNvPr>
          <p:cNvSpPr txBox="1"/>
          <p:nvPr/>
        </p:nvSpPr>
        <p:spPr>
          <a:xfrm>
            <a:off x="217714" y="255046"/>
            <a:ext cx="1175657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4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EAEB9-01F5-A527-D3F7-A1719524E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6C0767-1F2E-6CB4-BEB1-D51792CE5B1D}"/>
              </a:ext>
            </a:extLst>
          </p:cNvPr>
          <p:cNvSpPr txBox="1"/>
          <p:nvPr/>
        </p:nvSpPr>
        <p:spPr>
          <a:xfrm>
            <a:off x="217714" y="255046"/>
            <a:ext cx="1175657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5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283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31</cp:revision>
  <dcterms:created xsi:type="dcterms:W3CDTF">2025-04-12T11:00:44Z</dcterms:created>
  <dcterms:modified xsi:type="dcterms:W3CDTF">2025-04-12T18:13:40Z</dcterms:modified>
</cp:coreProperties>
</file>