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A10CB-40ED-74D9-7437-0D9C5683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75445-E02C-A498-7443-38583481C404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sng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https://laragon.org/download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laragon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yükləmək üçün bu saytda daxil oluruq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sözünə basaraq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endiririk. Sonra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deyərək proqramı yükləyirik. STOP. Çünki bu proqram pulludur. Ancaq Laragon 6 versiyası pulsuzdur. 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6C80F-16AC-F839-2EE9-FE62F0A6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4" y="2124669"/>
            <a:ext cx="7703976" cy="47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C35D2-523B-5ED3-D4F6-C6B1D8B2D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837EB-4372-895E-8575-761AF8E65B9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11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A243-1645-0F94-9135-620186D5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2D571-EE14-7D41-8C73-EF5A100C150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1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C4C9-1393-C164-4955-821793F7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BF79C-D20F-33EB-F755-95D20A4D697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5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EAEB9-01F5-A527-D3F7-A1719524E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C0767-1F2E-6CB4-BEB1-D51792CE5B1D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Laragon</a:t>
            </a:r>
            <a:r>
              <a:rPr lang="az-Latn-AZ" altLang="en-US" sz="1300">
                <a:latin typeface="Arial" panose="020B0604020202020204" pitchFamily="34" charset="0"/>
              </a:rPr>
              <a:t> işə düşdükdən sonra onu biraz qurdalayaraq haqqında məlumat əldə edirik.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Öz terminalı vardır. </a:t>
            </a: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Start düyməsini basaraq sistemi işə salırıq.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F78F4-32BD-C26F-D9C4-28DA54E0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041" y="1447045"/>
            <a:ext cx="7944959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5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CB748-1BA0-6FC7-ED6B-8B30A7AF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07310-5E43-7A6B-9CDE-53641F8481B0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Proyektləri </a:t>
            </a:r>
            <a:r>
              <a:rPr lang="az-Latn-AZ" altLang="en-US" sz="1300" b="1">
                <a:latin typeface="Arial" panose="020B0604020202020204" pitchFamily="34" charset="0"/>
              </a:rPr>
              <a:t>ROOT</a:t>
            </a:r>
            <a:r>
              <a:rPr lang="az-Latn-AZ" altLang="en-US" sz="1300">
                <a:latin typeface="Arial" panose="020B0604020202020204" pitchFamily="34" charset="0"/>
              </a:rPr>
              <a:t> düyməsini basaraq açılan qovluğa yükləyirik. Və hal hazırda nümunə üçün index.php adlı sadəc bir səhifəlik proyekt mövcuddur.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Onu açmaq üçün isə </a:t>
            </a:r>
            <a:r>
              <a:rPr lang="en-US" altLang="en-US" sz="1300" b="1">
                <a:latin typeface="Arial" panose="020B0604020202020204" pitchFamily="34" charset="0"/>
              </a:rPr>
              <a:t>Web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az-Latn-AZ" altLang="en-US" sz="1300">
                <a:latin typeface="Arial" panose="020B0604020202020204" pitchFamily="34" charset="0"/>
              </a:rPr>
              <a:t>düyməsini klikləmək </a:t>
            </a: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lazımdır.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12A57-D84D-4C4E-C145-46E98368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355" y="1273303"/>
            <a:ext cx="7694645" cy="55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9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0CF3-9A2E-86C0-B16C-2D59C7A1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40DDF-32E3-B1C3-B160-1745C715BBC4}"/>
              </a:ext>
            </a:extLst>
          </p:cNvPr>
          <p:cNvSpPr txBox="1"/>
          <p:nvPr/>
        </p:nvSpPr>
        <p:spPr>
          <a:xfrm>
            <a:off x="217715" y="255046"/>
            <a:ext cx="3981062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ilə işləmək üçün </a:t>
            </a:r>
            <a:r>
              <a:rPr lang="az-Latn-AZ" altLang="en-US" sz="1300" b="1">
                <a:latin typeface="Arial" panose="020B0604020202020204" pitchFamily="34" charset="0"/>
              </a:rPr>
              <a:t>Database</a:t>
            </a:r>
            <a:r>
              <a:rPr lang="az-Latn-AZ" altLang="en-US" sz="1300">
                <a:latin typeface="Arial" panose="020B0604020202020204" pitchFamily="34" charset="0"/>
              </a:rPr>
              <a:t> düyməsini klikləmək lazımdır. Bu bölməni daha sonra ətraflı incələyəcəyik.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D6585-8681-5B11-DFAA-2462983A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314" y="0"/>
            <a:ext cx="7836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8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911A-8D5C-EE9A-9EA8-D314E01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EFFCC-8392-E073-E3F7-C7C90320190B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Hal hazırda mövcud PHP versiyası 8.1 -dir ancaq istəsək fərqli PHP versiyası yükləyə bilərik. Yeni </a:t>
            </a:r>
            <a:r>
              <a:rPr lang="az-Latn-AZ" altLang="en-US" sz="1300" b="1">
                <a:latin typeface="Arial" panose="020B0604020202020204" pitchFamily="34" charset="0"/>
              </a:rPr>
              <a:t>PHP</a:t>
            </a:r>
            <a:r>
              <a:rPr lang="az-Latn-AZ" altLang="en-US" sz="1300">
                <a:latin typeface="Arial" panose="020B0604020202020204" pitchFamily="34" charset="0"/>
              </a:rPr>
              <a:t> versiyası aşağıdakı qovluğa yüklənir.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Ancaq ilk öncə </a:t>
            </a:r>
            <a:r>
              <a:rPr lang="az-Latn-AZ" sz="1300" u="sng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https://windows.php.net/downloads/releases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saytına daxil oluruq və yükləmək istədiyimiz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versiyasını komputerə endiririk.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60AAA-A21B-8E6A-DF8B-5433760F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1" y="1483677"/>
            <a:ext cx="8588379" cy="53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4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E2A35-7303-AF9C-6F22-D51DEE89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E28A1-A67B-2E5C-639C-30071F63BD19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4/8/2025 10:21 PM     32340998 php-8.3.20-Win32-vs16-x64.zip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Mən bu versiyanı komputerə endirdim.....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E2C80-AE96-8720-4F32-5AB493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195" y="0"/>
            <a:ext cx="4082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8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C332-A403-A679-1B0A-A449A23F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E32B5D-A3A2-8847-BCDB-114DDEE8B7CD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RAR</a:t>
            </a:r>
            <a:r>
              <a:rPr lang="az-Latn-AZ" altLang="en-US" sz="1300">
                <a:latin typeface="Arial" panose="020B0604020202020204" pitchFamily="34" charset="0"/>
              </a:rPr>
              <a:t> faylından </a:t>
            </a:r>
            <a:r>
              <a:rPr lang="az-Latn-AZ" altLang="en-US" sz="1300" b="1">
                <a:latin typeface="Arial" panose="020B0604020202020204" pitchFamily="34" charset="0"/>
              </a:rPr>
              <a:t>php</a:t>
            </a:r>
            <a:r>
              <a:rPr lang="az-Latn-AZ" altLang="en-US" sz="1300">
                <a:latin typeface="Arial" panose="020B0604020202020204" pitchFamily="34" charset="0"/>
              </a:rPr>
              <a:t> versiyasının qovluğunu götürərək, laragon -nun </a:t>
            </a:r>
            <a:r>
              <a:rPr lang="az-Latn-AZ" altLang="en-US" sz="1300" b="1">
                <a:latin typeface="Arial" panose="020B0604020202020204" pitchFamily="34" charset="0"/>
              </a:rPr>
              <a:t>php</a:t>
            </a:r>
            <a:r>
              <a:rPr lang="az-Latn-AZ" altLang="en-US" sz="1300">
                <a:latin typeface="Arial" panose="020B0604020202020204" pitchFamily="34" charset="0"/>
              </a:rPr>
              <a:t> qovluğuna köçürürük.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18885-C313-B186-2128-7F53D5D5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46" y="1031369"/>
            <a:ext cx="10179054" cy="582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2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40893-DAA3-14A2-8E1D-821AF275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D8021-FC5D-F042-964E-391ED4B2625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təkrar Laragon proqramında sağ düyməni kliklədikdə yeni php versiyasını görəcəyik və onu seçə bilərik.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B8D06-85EB-3232-8035-6E5C48B9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295" y="1951940"/>
            <a:ext cx="759248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94ED-A3AF-E978-58FD-5B0184387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ADD409-F665-07D3-C0E7-A4A909047EB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en-US" altLang="en-US" sz="1300" b="1">
                <a:latin typeface="Arial" panose="020B0604020202020204" pitchFamily="34" charset="0"/>
              </a:rPr>
              <a:t>WEB</a:t>
            </a:r>
            <a:r>
              <a:rPr lang="en-US" altLang="en-US" sz="1300">
                <a:latin typeface="Arial" panose="020B0604020202020204" pitchFamily="34" charset="0"/>
              </a:rPr>
              <a:t> d</a:t>
            </a:r>
            <a:r>
              <a:rPr lang="az-Latn-AZ" altLang="en-US" sz="1300">
                <a:latin typeface="Arial" panose="020B0604020202020204" pitchFamily="34" charset="0"/>
              </a:rPr>
              <a:t>üyməsini klikləyərək, saytın açılıb açılmayacağını test edirik.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15757-4F8D-4203-5A02-698BA302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58" y="2425959"/>
            <a:ext cx="7214242" cy="4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2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218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50</cp:revision>
  <dcterms:created xsi:type="dcterms:W3CDTF">2025-04-12T11:00:44Z</dcterms:created>
  <dcterms:modified xsi:type="dcterms:W3CDTF">2025-04-12T20:26:06Z</dcterms:modified>
</cp:coreProperties>
</file>